
<file path=[Content_Types].xml><?xml version="1.0" encoding="utf-8"?>
<Types xmlns="http://schemas.openxmlformats.org/package/2006/content-types">
  <Default Extension="emf" ContentType="image/x-emf"/>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3"/>
  </p:notesMasterIdLst>
  <p:sldIdLst>
    <p:sldId id="256" r:id="rId2"/>
    <p:sldId id="260" r:id="rId3"/>
    <p:sldId id="306" r:id="rId4"/>
    <p:sldId id="307" r:id="rId5"/>
    <p:sldId id="308" r:id="rId6"/>
    <p:sldId id="309" r:id="rId7"/>
    <p:sldId id="310" r:id="rId8"/>
    <p:sldId id="297" r:id="rId9"/>
    <p:sldId id="311" r:id="rId10"/>
    <p:sldId id="298" r:id="rId11"/>
    <p:sldId id="299" r:id="rId12"/>
    <p:sldId id="312" r:id="rId13"/>
    <p:sldId id="313" r:id="rId14"/>
    <p:sldId id="314" r:id="rId15"/>
    <p:sldId id="302" r:id="rId16"/>
    <p:sldId id="303" r:id="rId17"/>
    <p:sldId id="304" r:id="rId18"/>
    <p:sldId id="300" r:id="rId19"/>
    <p:sldId id="273" r:id="rId20"/>
    <p:sldId id="305" r:id="rId21"/>
    <p:sldId id="301" r:id="rId22"/>
  </p:sldIdLst>
  <p:sldSz cx="9144000" cy="5143500" type="screen16x9"/>
  <p:notesSz cx="6858000" cy="9144000"/>
  <p:embeddedFontLst>
    <p:embeddedFont>
      <p:font typeface="Livvic" pitchFamily="2" charset="0"/>
      <p:regular r:id="rId24"/>
      <p:bold r:id="rId25"/>
      <p:italic r:id="rId26"/>
      <p:boldItalic r:id="rId27"/>
    </p:embeddedFont>
    <p:embeddedFont>
      <p:font typeface="Open Sans" panose="020B0606030504020204" pitchFamily="34" charset="0"/>
      <p:regular r:id="rId28"/>
      <p:bold r:id="rId29"/>
      <p:italic r:id="rId30"/>
      <p:boldItalic r:id="rId31"/>
    </p:embeddedFont>
    <p:embeddedFont>
      <p:font typeface="Poppins" panose="00000500000000000000" pitchFamily="2" charset="0"/>
      <p:regular r:id="rId32"/>
      <p:bold r:id="rId33"/>
      <p:italic r:id="rId34"/>
      <p:boldItalic r:id="rId35"/>
    </p:embeddedFont>
    <p:embeddedFont>
      <p:font typeface="Poppins Medium" panose="00000600000000000000" pitchFamily="2" charset="0"/>
      <p:regular r:id="rId36"/>
      <p:bold r:id="rId37"/>
      <p:italic r:id="rId38"/>
      <p:boldItalic r:id="rId39"/>
    </p:embeddedFont>
    <p:embeddedFont>
      <p:font typeface="Poppins SemiBold" panose="000007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CD6614-2EF6-4076-BB19-22EB6F4AE803}">
  <a:tblStyle styleId="{00CD6614-2EF6-4076-BB19-22EB6F4AE80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17" d="100"/>
          <a:sy n="117" d="100"/>
        </p:scale>
        <p:origin x="228" y="5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8.fntdata"/></Relationships>
</file>

<file path=ppt/media/image1.png>
</file>

<file path=ppt/media/image2.gif>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20263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db0f9523dd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db0f9523dd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8465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db0f9523dd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db0f9523dd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27882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db0f9523dd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db0f9523dd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74382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e013acee29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e013acee29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18656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24bdd051725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24bdd051725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05583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db0f9523dd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db0f9523dd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4815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6795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1473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9174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e013acee29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e013acee29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9562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e013acee29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e013acee29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0884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72621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db0f9523dd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23956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54469" y="4438606"/>
            <a:ext cx="331056" cy="330997"/>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19100" y="539400"/>
            <a:ext cx="7705800" cy="4064700"/>
            <a:chOff x="719100" y="539400"/>
            <a:chExt cx="7705800" cy="4064700"/>
          </a:xfrm>
        </p:grpSpPr>
        <p:cxnSp>
          <p:nvCxnSpPr>
            <p:cNvPr id="11" name="Google Shape;11;p2"/>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13" name="Google Shape;13;p2"/>
          <p:cNvSpPr txBox="1">
            <a:spLocks noGrp="1"/>
          </p:cNvSpPr>
          <p:nvPr>
            <p:ph type="ctrTitle"/>
          </p:nvPr>
        </p:nvSpPr>
        <p:spPr>
          <a:xfrm>
            <a:off x="1120175" y="951399"/>
            <a:ext cx="5874300" cy="2556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8500"/>
              <a:buNone/>
              <a:defRPr sz="72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4" name="Google Shape;14;p2"/>
          <p:cNvSpPr txBox="1">
            <a:spLocks noGrp="1"/>
          </p:cNvSpPr>
          <p:nvPr>
            <p:ph type="subTitle" idx="1"/>
          </p:nvPr>
        </p:nvSpPr>
        <p:spPr>
          <a:xfrm>
            <a:off x="1237375" y="3620702"/>
            <a:ext cx="3969300" cy="3258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1"/>
        </a:solidFill>
        <a:effectLst/>
      </p:bgPr>
    </p:bg>
    <p:spTree>
      <p:nvGrpSpPr>
        <p:cNvPr id="1" name="Shape 81"/>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2">
    <p:spTree>
      <p:nvGrpSpPr>
        <p:cNvPr id="1" name="Shape 128"/>
        <p:cNvGrpSpPr/>
        <p:nvPr/>
      </p:nvGrpSpPr>
      <p:grpSpPr>
        <a:xfrm>
          <a:off x="0" y="0"/>
          <a:ext cx="0" cy="0"/>
          <a:chOff x="0" y="0"/>
          <a:chExt cx="0" cy="0"/>
        </a:xfrm>
      </p:grpSpPr>
      <p:sp>
        <p:nvSpPr>
          <p:cNvPr id="129" name="Google Shape;129;p16"/>
          <p:cNvSpPr/>
          <p:nvPr/>
        </p:nvSpPr>
        <p:spPr>
          <a:xfrm rot="-5400000">
            <a:off x="529251" y="4413362"/>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 name="Google Shape;130;p16"/>
          <p:cNvGrpSpPr/>
          <p:nvPr/>
        </p:nvGrpSpPr>
        <p:grpSpPr>
          <a:xfrm>
            <a:off x="719100" y="539400"/>
            <a:ext cx="7705800" cy="4064700"/>
            <a:chOff x="719100" y="539400"/>
            <a:chExt cx="7705800" cy="4064700"/>
          </a:xfrm>
        </p:grpSpPr>
        <p:cxnSp>
          <p:nvCxnSpPr>
            <p:cNvPr id="131" name="Google Shape;131;p16"/>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32" name="Google Shape;132;p16"/>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133" name="Google Shape;133;p16"/>
          <p:cNvSpPr txBox="1">
            <a:spLocks noGrp="1"/>
          </p:cNvSpPr>
          <p:nvPr>
            <p:ph type="title"/>
          </p:nvPr>
        </p:nvSpPr>
        <p:spPr>
          <a:xfrm>
            <a:off x="720000" y="539400"/>
            <a:ext cx="7704000" cy="517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64"/>
        <p:cNvGrpSpPr/>
        <p:nvPr/>
      </p:nvGrpSpPr>
      <p:grpSpPr>
        <a:xfrm>
          <a:off x="0" y="0"/>
          <a:ext cx="0" cy="0"/>
          <a:chOff x="0" y="0"/>
          <a:chExt cx="0" cy="0"/>
        </a:xfrm>
      </p:grpSpPr>
      <p:sp>
        <p:nvSpPr>
          <p:cNvPr id="165" name="Google Shape;165;p21"/>
          <p:cNvSpPr/>
          <p:nvPr/>
        </p:nvSpPr>
        <p:spPr>
          <a:xfrm rot="5400000">
            <a:off x="8309239" y="348662"/>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21"/>
          <p:cNvGrpSpPr/>
          <p:nvPr/>
        </p:nvGrpSpPr>
        <p:grpSpPr>
          <a:xfrm>
            <a:off x="719100" y="539400"/>
            <a:ext cx="7705800" cy="4064700"/>
            <a:chOff x="719100" y="539400"/>
            <a:chExt cx="7705800" cy="4064700"/>
          </a:xfrm>
        </p:grpSpPr>
        <p:cxnSp>
          <p:nvCxnSpPr>
            <p:cNvPr id="167" name="Google Shape;167;p21"/>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68" name="Google Shape;168;p21"/>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grpSp>
        <p:nvGrpSpPr>
          <p:cNvPr id="169" name="Google Shape;169;p21"/>
          <p:cNvGrpSpPr/>
          <p:nvPr/>
        </p:nvGrpSpPr>
        <p:grpSpPr>
          <a:xfrm rot="5400000">
            <a:off x="-430099" y="3200731"/>
            <a:ext cx="2284753" cy="1607435"/>
            <a:chOff x="5539150" y="3176875"/>
            <a:chExt cx="2029449" cy="1427308"/>
          </a:xfrm>
        </p:grpSpPr>
        <p:sp>
          <p:nvSpPr>
            <p:cNvPr id="170" name="Google Shape;170;p21"/>
            <p:cNvSpPr/>
            <p:nvPr/>
          </p:nvSpPr>
          <p:spPr>
            <a:xfrm rot="-5400000" flipH="1">
              <a:off x="6844880" y="3880443"/>
              <a:ext cx="849332" cy="59810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174B67">
                    <a:alpha val="34901"/>
                  </a:srgbClr>
                </a:gs>
                <a:gs pos="100000">
                  <a:srgbClr val="174B67">
                    <a:alpha val="5882"/>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rot="-5400000" flipH="1">
              <a:off x="5541174" y="3174850"/>
              <a:ext cx="1427293" cy="143134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1"/>
            <p:cNvSpPr/>
            <p:nvPr/>
          </p:nvSpPr>
          <p:spPr>
            <a:xfrm rot="-5400000" flipH="1">
              <a:off x="6122188" y="3755881"/>
              <a:ext cx="847111" cy="849493"/>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14901"/>
                  </a:srgbClr>
                </a:gs>
                <a:gs pos="100000">
                  <a:srgbClr val="174B67">
                    <a:alpha val="25882"/>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0_2">
    <p:spTree>
      <p:nvGrpSpPr>
        <p:cNvPr id="1" name="Shape 173"/>
        <p:cNvGrpSpPr/>
        <p:nvPr/>
      </p:nvGrpSpPr>
      <p:grpSpPr>
        <a:xfrm>
          <a:off x="0" y="0"/>
          <a:ext cx="0" cy="0"/>
          <a:chOff x="0" y="0"/>
          <a:chExt cx="0" cy="0"/>
        </a:xfrm>
      </p:grpSpPr>
      <p:sp>
        <p:nvSpPr>
          <p:cNvPr id="174" name="Google Shape;174;p22"/>
          <p:cNvSpPr/>
          <p:nvPr/>
        </p:nvSpPr>
        <p:spPr>
          <a:xfrm rot="-5400000">
            <a:off x="529251" y="4413362"/>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 name="Google Shape;175;p22"/>
          <p:cNvGrpSpPr/>
          <p:nvPr/>
        </p:nvGrpSpPr>
        <p:grpSpPr>
          <a:xfrm>
            <a:off x="719100" y="539400"/>
            <a:ext cx="7705800" cy="4064700"/>
            <a:chOff x="719100" y="539400"/>
            <a:chExt cx="7705800" cy="4064700"/>
          </a:xfrm>
        </p:grpSpPr>
        <p:cxnSp>
          <p:nvCxnSpPr>
            <p:cNvPr id="176" name="Google Shape;176;p22"/>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177" name="Google Shape;177;p22"/>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grpSp>
        <p:nvGrpSpPr>
          <p:cNvPr id="178" name="Google Shape;178;p22"/>
          <p:cNvGrpSpPr/>
          <p:nvPr/>
        </p:nvGrpSpPr>
        <p:grpSpPr>
          <a:xfrm rot="10800000" flipH="1">
            <a:off x="6949440" y="209181"/>
            <a:ext cx="2284753" cy="1607435"/>
            <a:chOff x="5539150" y="3176875"/>
            <a:chExt cx="2029449" cy="1427308"/>
          </a:xfrm>
        </p:grpSpPr>
        <p:sp>
          <p:nvSpPr>
            <p:cNvPr id="179" name="Google Shape;179;p22"/>
            <p:cNvSpPr/>
            <p:nvPr/>
          </p:nvSpPr>
          <p:spPr>
            <a:xfrm rot="-5400000" flipH="1">
              <a:off x="6844880" y="3880443"/>
              <a:ext cx="849332" cy="59810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174B67">
                    <a:alpha val="34901"/>
                  </a:srgbClr>
                </a:gs>
                <a:gs pos="100000">
                  <a:srgbClr val="174B67">
                    <a:alpha val="5882"/>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rot="-5400000" flipH="1">
              <a:off x="5541174" y="3174850"/>
              <a:ext cx="1427293" cy="143134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rot="-5400000" flipH="1">
              <a:off x="6122188" y="3755881"/>
              <a:ext cx="847111" cy="849493"/>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14901"/>
                  </a:srgbClr>
                </a:gs>
                <a:gs pos="100000">
                  <a:srgbClr val="174B67">
                    <a:alpha val="25882"/>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rot="5400000">
            <a:off x="8243792" y="4413356"/>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4085025" y="2155800"/>
            <a:ext cx="4050000" cy="14802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4500" b="1">
                <a:latin typeface="Poppins"/>
                <a:ea typeface="Poppins"/>
                <a:cs typeface="Poppins"/>
                <a:sym typeface="Poppin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4201400" y="1072275"/>
            <a:ext cx="977400" cy="977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0000"/>
              <a:buNone/>
              <a:defRPr sz="50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19" name="Google Shape;19;p3"/>
          <p:cNvSpPr txBox="1">
            <a:spLocks noGrp="1"/>
          </p:cNvSpPr>
          <p:nvPr>
            <p:ph type="subTitle" idx="1"/>
          </p:nvPr>
        </p:nvSpPr>
        <p:spPr>
          <a:xfrm>
            <a:off x="4085025" y="3742125"/>
            <a:ext cx="4050000" cy="3291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4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0" name="Google Shape;20;p3"/>
          <p:cNvSpPr>
            <a:spLocks noGrp="1"/>
          </p:cNvSpPr>
          <p:nvPr>
            <p:ph type="pic" idx="3"/>
          </p:nvPr>
        </p:nvSpPr>
        <p:spPr>
          <a:xfrm>
            <a:off x="1116290" y="947839"/>
            <a:ext cx="2381700" cy="3247800"/>
          </a:xfrm>
          <a:prstGeom prst="round2SameRect">
            <a:avLst>
              <a:gd name="adj1" fmla="val 50000"/>
              <a:gd name="adj2" fmla="val 0"/>
            </a:avLst>
          </a:prstGeom>
          <a:noFill/>
          <a:ln>
            <a:noFill/>
          </a:ln>
        </p:spPr>
      </p:sp>
      <p:cxnSp>
        <p:nvCxnSpPr>
          <p:cNvPr id="21" name="Google Shape;21;p3"/>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22" name="Google Shape;22;p3"/>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p:nvPr/>
        </p:nvSpPr>
        <p:spPr>
          <a:xfrm rot="10800000">
            <a:off x="8243792" y="4413356"/>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txBox="1">
            <a:spLocks noGrp="1"/>
          </p:cNvSpPr>
          <p:nvPr>
            <p:ph type="title"/>
          </p:nvPr>
        </p:nvSpPr>
        <p:spPr>
          <a:xfrm>
            <a:off x="720000" y="539400"/>
            <a:ext cx="7704000" cy="51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5"/>
          <p:cNvSpPr txBox="1">
            <a:spLocks noGrp="1"/>
          </p:cNvSpPr>
          <p:nvPr>
            <p:ph type="title" idx="2"/>
          </p:nvPr>
        </p:nvSpPr>
        <p:spPr>
          <a:xfrm>
            <a:off x="720000" y="1801575"/>
            <a:ext cx="3522300" cy="3936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1800"/>
              <a:buNone/>
              <a:defRPr sz="1800"/>
            </a:lvl1pPr>
            <a:lvl2pPr lvl="1" algn="ctr">
              <a:spcBef>
                <a:spcPts val="0"/>
              </a:spcBef>
              <a:spcAft>
                <a:spcPts val="0"/>
              </a:spcAft>
              <a:buSzPts val="1800"/>
              <a:buNone/>
              <a:defRPr sz="1800"/>
            </a:lvl2pPr>
            <a:lvl3pPr lvl="2" algn="ctr">
              <a:spcBef>
                <a:spcPts val="0"/>
              </a:spcBef>
              <a:spcAft>
                <a:spcPts val="0"/>
              </a:spcAft>
              <a:buSzPts val="1800"/>
              <a:buNone/>
              <a:defRPr sz="1800"/>
            </a:lvl3pPr>
            <a:lvl4pPr lvl="3" algn="ctr">
              <a:spcBef>
                <a:spcPts val="0"/>
              </a:spcBef>
              <a:spcAft>
                <a:spcPts val="0"/>
              </a:spcAft>
              <a:buSzPts val="1800"/>
              <a:buNone/>
              <a:defRPr sz="1800"/>
            </a:lvl4pPr>
            <a:lvl5pPr lvl="4" algn="ctr">
              <a:spcBef>
                <a:spcPts val="0"/>
              </a:spcBef>
              <a:spcAft>
                <a:spcPts val="0"/>
              </a:spcAft>
              <a:buSzPts val="1800"/>
              <a:buNone/>
              <a:defRPr sz="1800"/>
            </a:lvl5pPr>
            <a:lvl6pPr lvl="5" algn="ctr">
              <a:spcBef>
                <a:spcPts val="0"/>
              </a:spcBef>
              <a:spcAft>
                <a:spcPts val="0"/>
              </a:spcAft>
              <a:buSzPts val="1800"/>
              <a:buNone/>
              <a:defRPr sz="1800"/>
            </a:lvl6pPr>
            <a:lvl7pPr lvl="6" algn="ctr">
              <a:spcBef>
                <a:spcPts val="0"/>
              </a:spcBef>
              <a:spcAft>
                <a:spcPts val="0"/>
              </a:spcAft>
              <a:buSzPts val="1800"/>
              <a:buNone/>
              <a:defRPr sz="1800"/>
            </a:lvl7pPr>
            <a:lvl8pPr lvl="7" algn="ctr">
              <a:spcBef>
                <a:spcPts val="0"/>
              </a:spcBef>
              <a:spcAft>
                <a:spcPts val="0"/>
              </a:spcAft>
              <a:buSzPts val="1800"/>
              <a:buNone/>
              <a:defRPr sz="1800"/>
            </a:lvl8pPr>
            <a:lvl9pPr lvl="8" algn="ctr">
              <a:spcBef>
                <a:spcPts val="0"/>
              </a:spcBef>
              <a:spcAft>
                <a:spcPts val="0"/>
              </a:spcAft>
              <a:buSzPts val="1800"/>
              <a:buNone/>
              <a:defRPr sz="1800"/>
            </a:lvl9pPr>
          </a:lstStyle>
          <a:p>
            <a:endParaRPr/>
          </a:p>
        </p:txBody>
      </p:sp>
      <p:sp>
        <p:nvSpPr>
          <p:cNvPr id="34" name="Google Shape;34;p5"/>
          <p:cNvSpPr txBox="1">
            <a:spLocks noGrp="1"/>
          </p:cNvSpPr>
          <p:nvPr>
            <p:ph type="title" idx="3"/>
          </p:nvPr>
        </p:nvSpPr>
        <p:spPr>
          <a:xfrm>
            <a:off x="4901688" y="1801575"/>
            <a:ext cx="3522300" cy="393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5" name="Google Shape;35;p5"/>
          <p:cNvSpPr txBox="1">
            <a:spLocks noGrp="1"/>
          </p:cNvSpPr>
          <p:nvPr>
            <p:ph type="subTitle" idx="1"/>
          </p:nvPr>
        </p:nvSpPr>
        <p:spPr>
          <a:xfrm>
            <a:off x="720000" y="2195175"/>
            <a:ext cx="3522300" cy="195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200"/>
              <a:buFont typeface="Arial"/>
              <a:buChar char="•"/>
              <a:defRPr/>
            </a:lvl1pPr>
            <a:lvl2pPr lvl="1" algn="ctr">
              <a:spcBef>
                <a:spcPts val="0"/>
              </a:spcBef>
              <a:spcAft>
                <a:spcPts val="0"/>
              </a:spcAft>
              <a:buClr>
                <a:schemeClr val="dk1"/>
              </a:buClr>
              <a:buSzPts val="1200"/>
              <a:buFont typeface="Arial"/>
              <a:buChar char="○"/>
              <a:defRPr/>
            </a:lvl2pPr>
            <a:lvl3pPr lvl="2" algn="ctr">
              <a:spcBef>
                <a:spcPts val="0"/>
              </a:spcBef>
              <a:spcAft>
                <a:spcPts val="0"/>
              </a:spcAft>
              <a:buClr>
                <a:schemeClr val="dk1"/>
              </a:buClr>
              <a:buSzPts val="1200"/>
              <a:buFont typeface="Arial"/>
              <a:buChar char="■"/>
              <a:defRPr/>
            </a:lvl3pPr>
            <a:lvl4pPr lvl="3" algn="ctr">
              <a:spcBef>
                <a:spcPts val="0"/>
              </a:spcBef>
              <a:spcAft>
                <a:spcPts val="0"/>
              </a:spcAft>
              <a:buClr>
                <a:schemeClr val="dk1"/>
              </a:buClr>
              <a:buSzPts val="1200"/>
              <a:buFont typeface="Arial"/>
              <a:buChar char="●"/>
              <a:defRPr/>
            </a:lvl4pPr>
            <a:lvl5pPr lvl="4" algn="ctr">
              <a:spcBef>
                <a:spcPts val="0"/>
              </a:spcBef>
              <a:spcAft>
                <a:spcPts val="0"/>
              </a:spcAft>
              <a:buClr>
                <a:schemeClr val="dk1"/>
              </a:buClr>
              <a:buSzPts val="1200"/>
              <a:buFont typeface="Arial"/>
              <a:buChar char="○"/>
              <a:defRPr/>
            </a:lvl5pPr>
            <a:lvl6pPr lvl="5" algn="ctr">
              <a:spcBef>
                <a:spcPts val="0"/>
              </a:spcBef>
              <a:spcAft>
                <a:spcPts val="0"/>
              </a:spcAft>
              <a:buClr>
                <a:schemeClr val="dk1"/>
              </a:buClr>
              <a:buSzPts val="1200"/>
              <a:buFont typeface="Arial"/>
              <a:buChar char="■"/>
              <a:defRPr/>
            </a:lvl6pPr>
            <a:lvl7pPr lvl="6" algn="ctr">
              <a:spcBef>
                <a:spcPts val="0"/>
              </a:spcBef>
              <a:spcAft>
                <a:spcPts val="0"/>
              </a:spcAft>
              <a:buClr>
                <a:schemeClr val="dk1"/>
              </a:buClr>
              <a:buSzPts val="1200"/>
              <a:buFont typeface="Arial"/>
              <a:buChar char="●"/>
              <a:defRPr/>
            </a:lvl7pPr>
            <a:lvl8pPr lvl="7" algn="ctr">
              <a:spcBef>
                <a:spcPts val="0"/>
              </a:spcBef>
              <a:spcAft>
                <a:spcPts val="0"/>
              </a:spcAft>
              <a:buClr>
                <a:schemeClr val="dk1"/>
              </a:buClr>
              <a:buSzPts val="1200"/>
              <a:buFont typeface="Arial"/>
              <a:buChar char="○"/>
              <a:defRPr/>
            </a:lvl8pPr>
            <a:lvl9pPr lvl="8" algn="ctr">
              <a:spcBef>
                <a:spcPts val="0"/>
              </a:spcBef>
              <a:spcAft>
                <a:spcPts val="0"/>
              </a:spcAft>
              <a:buClr>
                <a:schemeClr val="dk1"/>
              </a:buClr>
              <a:buSzPts val="1200"/>
              <a:buFont typeface="Arial"/>
              <a:buChar char="■"/>
              <a:defRPr/>
            </a:lvl9pPr>
          </a:lstStyle>
          <a:p>
            <a:endParaRPr/>
          </a:p>
        </p:txBody>
      </p:sp>
      <p:sp>
        <p:nvSpPr>
          <p:cNvPr id="36" name="Google Shape;36;p5"/>
          <p:cNvSpPr txBox="1">
            <a:spLocks noGrp="1"/>
          </p:cNvSpPr>
          <p:nvPr>
            <p:ph type="subTitle" idx="4"/>
          </p:nvPr>
        </p:nvSpPr>
        <p:spPr>
          <a:xfrm>
            <a:off x="4901700" y="2195175"/>
            <a:ext cx="3522300" cy="1956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Arial"/>
              <a:buChar char="•"/>
              <a:defRPr/>
            </a:lvl1pPr>
            <a:lvl2pPr lvl="1" algn="ctr" rtl="0">
              <a:spcBef>
                <a:spcPts val="0"/>
              </a:spcBef>
              <a:spcAft>
                <a:spcPts val="0"/>
              </a:spcAft>
              <a:buClr>
                <a:schemeClr val="dk1"/>
              </a:buClr>
              <a:buSzPts val="1200"/>
              <a:buFont typeface="Arial"/>
              <a:buChar char="○"/>
              <a:defRPr/>
            </a:lvl2pPr>
            <a:lvl3pPr lvl="2" algn="ctr" rtl="0">
              <a:spcBef>
                <a:spcPts val="0"/>
              </a:spcBef>
              <a:spcAft>
                <a:spcPts val="0"/>
              </a:spcAft>
              <a:buClr>
                <a:schemeClr val="dk1"/>
              </a:buClr>
              <a:buSzPts val="1200"/>
              <a:buFont typeface="Arial"/>
              <a:buChar char="■"/>
              <a:defRPr/>
            </a:lvl3pPr>
            <a:lvl4pPr lvl="3" algn="ctr" rtl="0">
              <a:spcBef>
                <a:spcPts val="0"/>
              </a:spcBef>
              <a:spcAft>
                <a:spcPts val="0"/>
              </a:spcAft>
              <a:buClr>
                <a:schemeClr val="dk1"/>
              </a:buClr>
              <a:buSzPts val="1200"/>
              <a:buFont typeface="Arial"/>
              <a:buChar char="●"/>
              <a:defRPr/>
            </a:lvl4pPr>
            <a:lvl5pPr lvl="4" algn="ctr" rtl="0">
              <a:spcBef>
                <a:spcPts val="0"/>
              </a:spcBef>
              <a:spcAft>
                <a:spcPts val="0"/>
              </a:spcAft>
              <a:buClr>
                <a:schemeClr val="dk1"/>
              </a:buClr>
              <a:buSzPts val="1200"/>
              <a:buFont typeface="Arial"/>
              <a:buChar char="○"/>
              <a:defRPr/>
            </a:lvl5pPr>
            <a:lvl6pPr lvl="5" algn="ctr" rtl="0">
              <a:spcBef>
                <a:spcPts val="0"/>
              </a:spcBef>
              <a:spcAft>
                <a:spcPts val="0"/>
              </a:spcAft>
              <a:buClr>
                <a:schemeClr val="dk1"/>
              </a:buClr>
              <a:buSzPts val="1200"/>
              <a:buFont typeface="Arial"/>
              <a:buChar char="■"/>
              <a:defRPr/>
            </a:lvl6pPr>
            <a:lvl7pPr lvl="6" algn="ctr" rtl="0">
              <a:spcBef>
                <a:spcPts val="0"/>
              </a:spcBef>
              <a:spcAft>
                <a:spcPts val="0"/>
              </a:spcAft>
              <a:buClr>
                <a:schemeClr val="dk1"/>
              </a:buClr>
              <a:buSzPts val="1200"/>
              <a:buFont typeface="Arial"/>
              <a:buChar char="●"/>
              <a:defRPr/>
            </a:lvl7pPr>
            <a:lvl8pPr lvl="7" algn="ctr" rtl="0">
              <a:spcBef>
                <a:spcPts val="0"/>
              </a:spcBef>
              <a:spcAft>
                <a:spcPts val="0"/>
              </a:spcAft>
              <a:buClr>
                <a:schemeClr val="dk1"/>
              </a:buClr>
              <a:buSzPts val="1200"/>
              <a:buFont typeface="Arial"/>
              <a:buChar char="○"/>
              <a:defRPr/>
            </a:lvl8pPr>
            <a:lvl9pPr lvl="8" algn="ctr" rtl="0">
              <a:spcBef>
                <a:spcPts val="0"/>
              </a:spcBef>
              <a:spcAft>
                <a:spcPts val="0"/>
              </a:spcAft>
              <a:buClr>
                <a:schemeClr val="dk1"/>
              </a:buClr>
              <a:buSzPts val="1200"/>
              <a:buFont typeface="Arial"/>
              <a:buChar char="■"/>
              <a:defRPr/>
            </a:lvl9pPr>
          </a:lstStyle>
          <a:p>
            <a:endParaRPr/>
          </a:p>
        </p:txBody>
      </p:sp>
      <p:grpSp>
        <p:nvGrpSpPr>
          <p:cNvPr id="37" name="Google Shape;37;p5"/>
          <p:cNvGrpSpPr/>
          <p:nvPr/>
        </p:nvGrpSpPr>
        <p:grpSpPr>
          <a:xfrm>
            <a:off x="719100" y="539400"/>
            <a:ext cx="7705800" cy="4064700"/>
            <a:chOff x="719100" y="539400"/>
            <a:chExt cx="7705800" cy="4064700"/>
          </a:xfrm>
        </p:grpSpPr>
        <p:cxnSp>
          <p:nvCxnSpPr>
            <p:cNvPr id="38" name="Google Shape;38;p5"/>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39" name="Google Shape;39;p5"/>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flipH="1">
            <a:off x="8233251" y="348662"/>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719100" y="539400"/>
            <a:ext cx="7705800" cy="4064700"/>
            <a:chOff x="719100" y="539400"/>
            <a:chExt cx="7705800" cy="4064700"/>
          </a:xfrm>
        </p:grpSpPr>
        <p:cxnSp>
          <p:nvCxnSpPr>
            <p:cNvPr id="43" name="Google Shape;43;p6"/>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44" name="Google Shape;44;p6"/>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45" name="Google Shape;45;p6"/>
          <p:cNvSpPr txBox="1">
            <a:spLocks noGrp="1"/>
          </p:cNvSpPr>
          <p:nvPr>
            <p:ph type="title"/>
          </p:nvPr>
        </p:nvSpPr>
        <p:spPr>
          <a:xfrm>
            <a:off x="720000" y="539400"/>
            <a:ext cx="7704000" cy="517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p:nvPr/>
        </p:nvSpPr>
        <p:spPr>
          <a:xfrm rot="-5400000" flipH="1">
            <a:off x="529251" y="4413362"/>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7"/>
          <p:cNvSpPr txBox="1">
            <a:spLocks noGrp="1"/>
          </p:cNvSpPr>
          <p:nvPr>
            <p:ph type="title"/>
          </p:nvPr>
        </p:nvSpPr>
        <p:spPr>
          <a:xfrm>
            <a:off x="1302700" y="1389775"/>
            <a:ext cx="5490000" cy="1322700"/>
          </a:xfrm>
          <a:prstGeom prst="rect">
            <a:avLst/>
          </a:prstGeom>
        </p:spPr>
        <p:txBody>
          <a:bodyPr spcFirstLastPara="1" wrap="square" lIns="91425" tIns="91425" rIns="91425" bIns="91425" anchor="b" anchorCtr="0">
            <a:noAutofit/>
          </a:bodyPr>
          <a:lstStyle>
            <a:lvl1pPr lvl="0" algn="l">
              <a:spcBef>
                <a:spcPts val="0"/>
              </a:spcBef>
              <a:spcAft>
                <a:spcPts val="0"/>
              </a:spcAft>
              <a:buClr>
                <a:schemeClr val="lt1"/>
              </a:buClr>
              <a:buSzPts val="2400"/>
              <a:buNone/>
              <a:defRPr sz="4000" b="1">
                <a:latin typeface="Poppins"/>
                <a:ea typeface="Poppins"/>
                <a:cs typeface="Poppins"/>
                <a:sym typeface="Poppins"/>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49" name="Google Shape;49;p7"/>
          <p:cNvSpPr txBox="1">
            <a:spLocks noGrp="1"/>
          </p:cNvSpPr>
          <p:nvPr>
            <p:ph type="subTitle" idx="1"/>
          </p:nvPr>
        </p:nvSpPr>
        <p:spPr>
          <a:xfrm>
            <a:off x="1302700" y="2793725"/>
            <a:ext cx="5490000" cy="8682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nSpc>
                <a:spcPct val="100000"/>
              </a:lnSpc>
              <a:spcBef>
                <a:spcPts val="0"/>
              </a:spcBef>
              <a:spcAft>
                <a:spcPts val="0"/>
              </a:spcAft>
              <a:buClr>
                <a:schemeClr val="lt1"/>
              </a:buClr>
              <a:buSzPts val="1200"/>
              <a:buNone/>
              <a:defRPr sz="1400"/>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grpSp>
        <p:nvGrpSpPr>
          <p:cNvPr id="50" name="Google Shape;50;p7"/>
          <p:cNvGrpSpPr/>
          <p:nvPr/>
        </p:nvGrpSpPr>
        <p:grpSpPr>
          <a:xfrm>
            <a:off x="719100" y="539400"/>
            <a:ext cx="7705800" cy="4064700"/>
            <a:chOff x="719100" y="539400"/>
            <a:chExt cx="7705800" cy="4064700"/>
          </a:xfrm>
        </p:grpSpPr>
        <p:cxnSp>
          <p:nvCxnSpPr>
            <p:cNvPr id="51" name="Google Shape;51;p7"/>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52" name="Google Shape;52;p7"/>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53" name="Google Shape;53;p7"/>
          <p:cNvSpPr/>
          <p:nvPr/>
        </p:nvSpPr>
        <p:spPr>
          <a:xfrm rot="5400000">
            <a:off x="8020160" y="204135"/>
            <a:ext cx="670627" cy="670508"/>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4"/>
        <p:cNvGrpSpPr/>
        <p:nvPr/>
      </p:nvGrpSpPr>
      <p:grpSpPr>
        <a:xfrm>
          <a:off x="0" y="0"/>
          <a:ext cx="0" cy="0"/>
          <a:chOff x="0" y="0"/>
          <a:chExt cx="0" cy="0"/>
        </a:xfrm>
      </p:grpSpPr>
      <p:sp>
        <p:nvSpPr>
          <p:cNvPr id="55" name="Google Shape;55;p8"/>
          <p:cNvSpPr/>
          <p:nvPr/>
        </p:nvSpPr>
        <p:spPr>
          <a:xfrm rot="10800000">
            <a:off x="8243792" y="4413356"/>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8"/>
          <p:cNvGrpSpPr/>
          <p:nvPr/>
        </p:nvGrpSpPr>
        <p:grpSpPr>
          <a:xfrm>
            <a:off x="719100" y="539400"/>
            <a:ext cx="7705800" cy="4064700"/>
            <a:chOff x="719100" y="539400"/>
            <a:chExt cx="7705800" cy="4064700"/>
          </a:xfrm>
        </p:grpSpPr>
        <p:cxnSp>
          <p:nvCxnSpPr>
            <p:cNvPr id="57" name="Google Shape;57;p8"/>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58" name="Google Shape;58;p8"/>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
        <p:nvSpPr>
          <p:cNvPr id="59" name="Google Shape;59;p8"/>
          <p:cNvSpPr txBox="1">
            <a:spLocks noGrp="1"/>
          </p:cNvSpPr>
          <p:nvPr>
            <p:ph type="title"/>
          </p:nvPr>
        </p:nvSpPr>
        <p:spPr>
          <a:xfrm>
            <a:off x="3270000" y="1517550"/>
            <a:ext cx="5154000" cy="2108400"/>
          </a:xfrm>
          <a:prstGeom prst="rect">
            <a:avLst/>
          </a:prstGeom>
        </p:spPr>
        <p:txBody>
          <a:bodyPr spcFirstLastPara="1" wrap="square" lIns="91425" tIns="91425" rIns="91425" bIns="91425" anchor="ctr" anchorCtr="0">
            <a:noAutofit/>
          </a:bodyPr>
          <a:lstStyle>
            <a:lvl1pPr lvl="0" algn="l">
              <a:lnSpc>
                <a:spcPct val="80000"/>
              </a:lnSpc>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
        <p:cNvGrpSpPr/>
        <p:nvPr/>
      </p:nvGrpSpPr>
      <p:grpSpPr>
        <a:xfrm>
          <a:off x="0" y="0"/>
          <a:ext cx="0" cy="0"/>
          <a:chOff x="0" y="0"/>
          <a:chExt cx="0" cy="0"/>
        </a:xfrm>
      </p:grpSpPr>
      <p:sp>
        <p:nvSpPr>
          <p:cNvPr id="61" name="Google Shape;61;p9"/>
          <p:cNvSpPr/>
          <p:nvPr/>
        </p:nvSpPr>
        <p:spPr>
          <a:xfrm rot="-5400000">
            <a:off x="529251" y="4413362"/>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9"/>
          <p:cNvSpPr txBox="1">
            <a:spLocks noGrp="1"/>
          </p:cNvSpPr>
          <p:nvPr>
            <p:ph type="body" idx="1"/>
          </p:nvPr>
        </p:nvSpPr>
        <p:spPr>
          <a:xfrm>
            <a:off x="720000" y="1570575"/>
            <a:ext cx="4047000" cy="21861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rgbClr val="999999"/>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63" name="Google Shape;63;p9"/>
          <p:cNvSpPr txBox="1">
            <a:spLocks noGrp="1"/>
          </p:cNvSpPr>
          <p:nvPr>
            <p:ph type="title"/>
          </p:nvPr>
        </p:nvSpPr>
        <p:spPr>
          <a:xfrm>
            <a:off x="720000" y="539400"/>
            <a:ext cx="7704000" cy="517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4" name="Google Shape;64;p9"/>
          <p:cNvGrpSpPr/>
          <p:nvPr/>
        </p:nvGrpSpPr>
        <p:grpSpPr>
          <a:xfrm>
            <a:off x="719100" y="539400"/>
            <a:ext cx="7705800" cy="4064700"/>
            <a:chOff x="719100" y="539400"/>
            <a:chExt cx="7705800" cy="4064700"/>
          </a:xfrm>
        </p:grpSpPr>
        <p:cxnSp>
          <p:nvCxnSpPr>
            <p:cNvPr id="65" name="Google Shape;65;p9"/>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66" name="Google Shape;66;p9"/>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
        <p:cNvGrpSpPr/>
        <p:nvPr/>
      </p:nvGrpSpPr>
      <p:grpSpPr>
        <a:xfrm>
          <a:off x="0" y="0"/>
          <a:ext cx="0" cy="0"/>
          <a:chOff x="0" y="0"/>
          <a:chExt cx="0" cy="0"/>
        </a:xfrm>
      </p:grpSpPr>
      <p:sp>
        <p:nvSpPr>
          <p:cNvPr id="68" name="Google Shape;68;p10"/>
          <p:cNvSpPr>
            <a:spLocks noGrp="1"/>
          </p:cNvSpPr>
          <p:nvPr>
            <p:ph type="pic" idx="2"/>
          </p:nvPr>
        </p:nvSpPr>
        <p:spPr>
          <a:xfrm>
            <a:off x="-25" y="0"/>
            <a:ext cx="9144000" cy="5143500"/>
          </a:xfrm>
          <a:prstGeom prst="rect">
            <a:avLst/>
          </a:prstGeom>
          <a:noFill/>
          <a:ln>
            <a:noFill/>
          </a:ln>
        </p:spPr>
      </p:sp>
      <p:sp>
        <p:nvSpPr>
          <p:cNvPr id="69" name="Google Shape;69;p10"/>
          <p:cNvSpPr txBox="1">
            <a:spLocks noGrp="1"/>
          </p:cNvSpPr>
          <p:nvPr>
            <p:ph type="body" idx="1"/>
          </p:nvPr>
        </p:nvSpPr>
        <p:spPr>
          <a:xfrm>
            <a:off x="1150150" y="3999000"/>
            <a:ext cx="6843600" cy="6051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00"/>
              <a:buFont typeface="Poppins SemiBold"/>
              <a:buNone/>
              <a:defRPr sz="2500">
                <a:latin typeface="Poppins SemiBold"/>
                <a:ea typeface="Poppins SemiBold"/>
                <a:cs typeface="Poppins SemiBold"/>
                <a:sym typeface="Poppins SemiBold"/>
              </a:defRPr>
            </a:lvl1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sp>
        <p:nvSpPr>
          <p:cNvPr id="71" name="Google Shape;71;p11"/>
          <p:cNvSpPr/>
          <p:nvPr/>
        </p:nvSpPr>
        <p:spPr>
          <a:xfrm rot="-5400000">
            <a:off x="529251" y="381962"/>
            <a:ext cx="381489" cy="381489"/>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11"/>
          <p:cNvSpPr txBox="1">
            <a:spLocks noGrp="1"/>
          </p:cNvSpPr>
          <p:nvPr>
            <p:ph type="title" hasCustomPrompt="1"/>
          </p:nvPr>
        </p:nvSpPr>
        <p:spPr>
          <a:xfrm>
            <a:off x="720000" y="1721075"/>
            <a:ext cx="5253000" cy="1372200"/>
          </a:xfrm>
          <a:prstGeom prst="rect">
            <a:avLst/>
          </a:prstGeom>
        </p:spPr>
        <p:txBody>
          <a:bodyPr spcFirstLastPara="1" wrap="square" lIns="91425" tIns="91425" rIns="91425" bIns="91425" anchor="b" anchorCtr="0">
            <a:noAutofit/>
          </a:bodyPr>
          <a:lstStyle>
            <a:lvl1pPr lvl="0" algn="ctr">
              <a:spcBef>
                <a:spcPts val="0"/>
              </a:spcBef>
              <a:spcAft>
                <a:spcPts val="0"/>
              </a:spcAft>
              <a:buSzPts val="10000"/>
              <a:buNone/>
              <a:defRPr sz="72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73" name="Google Shape;73;p11"/>
          <p:cNvSpPr txBox="1">
            <a:spLocks noGrp="1"/>
          </p:cNvSpPr>
          <p:nvPr>
            <p:ph type="subTitle" idx="1"/>
          </p:nvPr>
        </p:nvSpPr>
        <p:spPr>
          <a:xfrm>
            <a:off x="720000" y="3093325"/>
            <a:ext cx="5253000" cy="3291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1200"/>
              <a:buNone/>
              <a:defRPr sz="14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a:endParaRPr/>
          </a:p>
        </p:txBody>
      </p:sp>
      <p:grpSp>
        <p:nvGrpSpPr>
          <p:cNvPr id="74" name="Google Shape;74;p11"/>
          <p:cNvGrpSpPr/>
          <p:nvPr/>
        </p:nvGrpSpPr>
        <p:grpSpPr>
          <a:xfrm>
            <a:off x="719100" y="539400"/>
            <a:ext cx="7705800" cy="4064700"/>
            <a:chOff x="719100" y="539400"/>
            <a:chExt cx="7705800" cy="4064700"/>
          </a:xfrm>
        </p:grpSpPr>
        <p:cxnSp>
          <p:nvCxnSpPr>
            <p:cNvPr id="75" name="Google Shape;75;p11"/>
            <p:cNvCxnSpPr/>
            <p:nvPr/>
          </p:nvCxnSpPr>
          <p:spPr>
            <a:xfrm>
              <a:off x="719100" y="539400"/>
              <a:ext cx="7705800" cy="0"/>
            </a:xfrm>
            <a:prstGeom prst="straightConnector1">
              <a:avLst/>
            </a:prstGeom>
            <a:noFill/>
            <a:ln w="9525" cap="flat" cmpd="sng">
              <a:solidFill>
                <a:schemeClr val="dk1"/>
              </a:solidFill>
              <a:prstDash val="solid"/>
              <a:round/>
              <a:headEnd type="none" w="med" len="med"/>
              <a:tailEnd type="none" w="med" len="med"/>
            </a:ln>
          </p:spPr>
        </p:cxnSp>
        <p:cxnSp>
          <p:nvCxnSpPr>
            <p:cNvPr id="76" name="Google Shape;76;p11"/>
            <p:cNvCxnSpPr/>
            <p:nvPr/>
          </p:nvCxnSpPr>
          <p:spPr>
            <a:xfrm>
              <a:off x="719100" y="4604100"/>
              <a:ext cx="7705800" cy="0"/>
            </a:xfrm>
            <a:prstGeom prst="straightConnector1">
              <a:avLst/>
            </a:prstGeom>
            <a:noFill/>
            <a:ln w="9525" cap="flat" cmpd="sng">
              <a:solidFill>
                <a:schemeClr val="dk1"/>
              </a:solidFill>
              <a:prstDash val="solid"/>
              <a:round/>
              <a:headEnd type="none" w="med" len="med"/>
              <a:tailEnd type="none" w="med" len="med"/>
            </a:ln>
          </p:spPr>
        </p:cxnSp>
      </p:grpSp>
      <p:grpSp>
        <p:nvGrpSpPr>
          <p:cNvPr id="77" name="Google Shape;77;p11"/>
          <p:cNvGrpSpPr/>
          <p:nvPr/>
        </p:nvGrpSpPr>
        <p:grpSpPr>
          <a:xfrm rot="-5400000" flipH="1">
            <a:off x="6513141" y="2883266"/>
            <a:ext cx="1743359" cy="2853115"/>
            <a:chOff x="7400641" y="0"/>
            <a:chExt cx="1743359" cy="2853115"/>
          </a:xfrm>
        </p:grpSpPr>
        <p:sp>
          <p:nvSpPr>
            <p:cNvPr id="78" name="Google Shape;78;p11"/>
            <p:cNvSpPr/>
            <p:nvPr/>
          </p:nvSpPr>
          <p:spPr>
            <a:xfrm rot="5400000">
              <a:off x="7400641" y="1109756"/>
              <a:ext cx="1743359" cy="1743359"/>
            </a:xfrm>
            <a:custGeom>
              <a:avLst/>
              <a:gdLst/>
              <a:ahLst/>
              <a:cxnLst/>
              <a:rect l="l" t="t" r="r" b="b"/>
              <a:pathLst>
                <a:path w="23818" h="23818" extrusionOk="0">
                  <a:moveTo>
                    <a:pt x="0" y="1"/>
                  </a:moveTo>
                  <a:lnTo>
                    <a:pt x="0" y="23817"/>
                  </a:lnTo>
                  <a:cubicBezTo>
                    <a:pt x="13155" y="23817"/>
                    <a:pt x="23817" y="13155"/>
                    <a:pt x="23817" y="1"/>
                  </a:cubicBezTo>
                  <a:close/>
                </a:path>
              </a:pathLst>
            </a:custGeom>
            <a:gradFill>
              <a:gsLst>
                <a:gs pos="0">
                  <a:srgbClr val="174B67">
                    <a:alpha val="34901"/>
                  </a:srgbClr>
                </a:gs>
                <a:gs pos="100000">
                  <a:srgbClr val="174B67">
                    <a:alpha val="588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1"/>
            <p:cNvSpPr/>
            <p:nvPr/>
          </p:nvSpPr>
          <p:spPr>
            <a:xfrm rot="5400000">
              <a:off x="8034154" y="1109707"/>
              <a:ext cx="1109800" cy="1109893"/>
            </a:xfrm>
            <a:custGeom>
              <a:avLst/>
              <a:gdLst/>
              <a:ahLst/>
              <a:cxnLst/>
              <a:rect l="l" t="t" r="r" b="b"/>
              <a:pathLst>
                <a:path w="11909" h="11910" extrusionOk="0">
                  <a:moveTo>
                    <a:pt x="0" y="1"/>
                  </a:moveTo>
                  <a:lnTo>
                    <a:pt x="0" y="11909"/>
                  </a:lnTo>
                  <a:cubicBezTo>
                    <a:pt x="6581" y="11909"/>
                    <a:pt x="11909" y="6581"/>
                    <a:pt x="11909" y="1"/>
                  </a:cubicBezTo>
                  <a:close/>
                </a:path>
              </a:pathLst>
            </a:custGeom>
            <a:gradFill>
              <a:gsLst>
                <a:gs pos="0">
                  <a:srgbClr val="174B67">
                    <a:alpha val="14901"/>
                    <a:alpha val="15000"/>
                  </a:srgbClr>
                </a:gs>
                <a:gs pos="100000">
                  <a:srgbClr val="174B67">
                    <a:alpha val="30196"/>
                    <a:alpha val="1500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1"/>
            <p:cNvSpPr/>
            <p:nvPr/>
          </p:nvSpPr>
          <p:spPr>
            <a:xfrm rot="5400000">
              <a:off x="8034154" y="-47"/>
              <a:ext cx="1109800" cy="1109893"/>
            </a:xfrm>
            <a:custGeom>
              <a:avLst/>
              <a:gdLst/>
              <a:ahLst/>
              <a:cxnLst/>
              <a:rect l="l" t="t" r="r" b="b"/>
              <a:pathLst>
                <a:path w="11909" h="11910" extrusionOk="0">
                  <a:moveTo>
                    <a:pt x="0" y="1"/>
                  </a:moveTo>
                  <a:cubicBezTo>
                    <a:pt x="0" y="6581"/>
                    <a:pt x="5334" y="11909"/>
                    <a:pt x="11908" y="11909"/>
                  </a:cubicBezTo>
                  <a:lnTo>
                    <a:pt x="11908" y="1"/>
                  </a:lnTo>
                  <a:close/>
                </a:path>
              </a:pathLst>
            </a:custGeom>
            <a:gradFill>
              <a:gsLst>
                <a:gs pos="0">
                  <a:srgbClr val="293F5D">
                    <a:alpha val="20000"/>
                  </a:srgbClr>
                </a:gs>
                <a:gs pos="100000">
                  <a:srgbClr val="4B4F73">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39400"/>
            <a:ext cx="7704000" cy="51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1pPr>
            <a:lvl2pPr lvl="1">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2pPr>
            <a:lvl3pPr lvl="2">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3pPr>
            <a:lvl4pPr lvl="3">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4pPr>
            <a:lvl5pPr lvl="4">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5pPr>
            <a:lvl6pPr lvl="5">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6pPr>
            <a:lvl7pPr lvl="6">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7pPr>
            <a:lvl8pPr lvl="7">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8pPr>
            <a:lvl9pPr lvl="8">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1pPr>
            <a:lvl2pPr marL="914400" lvl="1"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2pPr>
            <a:lvl3pPr marL="1371600" lvl="2"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3pPr>
            <a:lvl4pPr marL="1828800" lvl="3"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4pPr>
            <a:lvl5pPr marL="2286000" lvl="4"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5pPr>
            <a:lvl6pPr marL="2743200" lvl="5"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6pPr>
            <a:lvl7pPr marL="3200400" lvl="6"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7pPr>
            <a:lvl8pPr marL="3657600" lvl="7"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8pPr>
            <a:lvl9pPr marL="4114800" lvl="8" indent="-304800">
              <a:lnSpc>
                <a:spcPct val="115000"/>
              </a:lnSpc>
              <a:spcBef>
                <a:spcPts val="0"/>
              </a:spcBef>
              <a:spcAft>
                <a:spcPts val="0"/>
              </a:spcAft>
              <a:buClr>
                <a:schemeClr val="dk1"/>
              </a:buClr>
              <a:buSzPts val="1200"/>
              <a:buFont typeface="Livvic"/>
              <a:buChar char="■"/>
              <a:defRPr sz="1200">
                <a:solidFill>
                  <a:schemeClr val="dk1"/>
                </a:solidFill>
                <a:latin typeface="Livvic"/>
                <a:ea typeface="Livvic"/>
                <a:cs typeface="Livvic"/>
                <a:sym typeface="Livv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67" r:id="rId12"/>
    <p:sldLayoutId id="2147483668" r:id="rId13"/>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7.emf"/><Relationship Id="rId4" Type="http://schemas.openxmlformats.org/officeDocument/2006/relationships/image" Target="../media/image6.emf"/></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9.emf"/></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1.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6"/>
          <p:cNvSpPr txBox="1">
            <a:spLocks noGrp="1"/>
          </p:cNvSpPr>
          <p:nvPr>
            <p:ph type="ctrTitle"/>
          </p:nvPr>
        </p:nvSpPr>
        <p:spPr>
          <a:xfrm>
            <a:off x="1120175" y="951399"/>
            <a:ext cx="5874300" cy="2556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500" b="0" dirty="0">
                <a:latin typeface="Poppins Medium"/>
                <a:ea typeface="Poppins Medium"/>
                <a:cs typeface="Poppins Medium"/>
                <a:sym typeface="Poppins Medium"/>
              </a:rPr>
              <a:t>DIMENSIONALITY REDUCTION </a:t>
            </a:r>
            <a:endParaRPr sz="3600" b="0" dirty="0">
              <a:latin typeface="Poppins Medium"/>
              <a:ea typeface="Poppins Medium"/>
              <a:cs typeface="Poppins Medium"/>
              <a:sym typeface="Poppins Medium"/>
            </a:endParaRPr>
          </a:p>
        </p:txBody>
      </p:sp>
      <p:sp>
        <p:nvSpPr>
          <p:cNvPr id="193" name="Google Shape;193;p26"/>
          <p:cNvSpPr txBox="1">
            <a:spLocks noGrp="1"/>
          </p:cNvSpPr>
          <p:nvPr>
            <p:ph type="subTitle" idx="1"/>
          </p:nvPr>
        </p:nvSpPr>
        <p:spPr>
          <a:xfrm>
            <a:off x="1237375" y="3620702"/>
            <a:ext cx="3969300" cy="32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FOR FACE RECOGNITION  </a:t>
            </a:r>
            <a:endParaRPr dirty="0"/>
          </a:p>
        </p:txBody>
      </p:sp>
      <p:grpSp>
        <p:nvGrpSpPr>
          <p:cNvPr id="194" name="Google Shape;194;p26"/>
          <p:cNvGrpSpPr/>
          <p:nvPr/>
        </p:nvGrpSpPr>
        <p:grpSpPr>
          <a:xfrm>
            <a:off x="7406640" y="0"/>
            <a:ext cx="1763123" cy="2853109"/>
            <a:chOff x="7400700" y="0"/>
            <a:chExt cx="1747050" cy="2853109"/>
          </a:xfrm>
        </p:grpSpPr>
        <p:sp>
          <p:nvSpPr>
            <p:cNvPr id="195" name="Google Shape;195;p26"/>
            <p:cNvSpPr/>
            <p:nvPr/>
          </p:nvSpPr>
          <p:spPr>
            <a:xfrm rot="5400000">
              <a:off x="7402546" y="1107904"/>
              <a:ext cx="1743359" cy="1747050"/>
            </a:xfrm>
            <a:custGeom>
              <a:avLst/>
              <a:gdLst/>
              <a:ahLst/>
              <a:cxnLst/>
              <a:rect l="l" t="t" r="r" b="b"/>
              <a:pathLst>
                <a:path w="23818" h="23818" extrusionOk="0">
                  <a:moveTo>
                    <a:pt x="0" y="1"/>
                  </a:moveTo>
                  <a:lnTo>
                    <a:pt x="0" y="23817"/>
                  </a:lnTo>
                  <a:cubicBezTo>
                    <a:pt x="13155" y="23817"/>
                    <a:pt x="23817" y="13155"/>
                    <a:pt x="23817" y="1"/>
                  </a:cubicBezTo>
                  <a:close/>
                </a:path>
              </a:pathLst>
            </a:custGeom>
            <a:gradFill>
              <a:gsLst>
                <a:gs pos="0">
                  <a:srgbClr val="174B67">
                    <a:alpha val="34901"/>
                  </a:srgbClr>
                </a:gs>
                <a:gs pos="100000">
                  <a:srgbClr val="174B67">
                    <a:alpha val="5882"/>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rot="5400000">
              <a:off x="8036028" y="1107829"/>
              <a:ext cx="1109800" cy="1113645"/>
            </a:xfrm>
            <a:custGeom>
              <a:avLst/>
              <a:gdLst/>
              <a:ahLst/>
              <a:cxnLst/>
              <a:rect l="l" t="t" r="r" b="b"/>
              <a:pathLst>
                <a:path w="11909" h="11910" extrusionOk="0">
                  <a:moveTo>
                    <a:pt x="0" y="1"/>
                  </a:moveTo>
                  <a:lnTo>
                    <a:pt x="0" y="11909"/>
                  </a:lnTo>
                  <a:cubicBezTo>
                    <a:pt x="6581" y="11909"/>
                    <a:pt x="11909" y="6581"/>
                    <a:pt x="11909" y="1"/>
                  </a:cubicBezTo>
                  <a:close/>
                </a:path>
              </a:pathLst>
            </a:custGeom>
            <a:gradFill>
              <a:gsLst>
                <a:gs pos="0">
                  <a:srgbClr val="174B67">
                    <a:alpha val="14901"/>
                    <a:alpha val="15000"/>
                  </a:srgbClr>
                </a:gs>
                <a:gs pos="100000">
                  <a:srgbClr val="174B67">
                    <a:alpha val="30196"/>
                    <a:alpha val="15000"/>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rot="5400000">
              <a:off x="8036028" y="-1922"/>
              <a:ext cx="1109800" cy="1113645"/>
            </a:xfrm>
            <a:custGeom>
              <a:avLst/>
              <a:gdLst/>
              <a:ahLst/>
              <a:cxnLst/>
              <a:rect l="l" t="t" r="r" b="b"/>
              <a:pathLst>
                <a:path w="11909" h="11910" extrusionOk="0">
                  <a:moveTo>
                    <a:pt x="0" y="1"/>
                  </a:moveTo>
                  <a:cubicBezTo>
                    <a:pt x="0" y="6581"/>
                    <a:pt x="5334" y="11909"/>
                    <a:pt x="11908" y="11909"/>
                  </a:cubicBezTo>
                  <a:lnTo>
                    <a:pt x="11908" y="1"/>
                  </a:lnTo>
                  <a:close/>
                </a:path>
              </a:pathLst>
            </a:custGeom>
            <a:gradFill>
              <a:gsLst>
                <a:gs pos="0">
                  <a:srgbClr val="293F5D">
                    <a:alpha val="20000"/>
                  </a:srgbClr>
                </a:gs>
                <a:gs pos="100000">
                  <a:srgbClr val="4B4F73">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pic>
        <p:nvPicPr>
          <p:cNvPr id="1026" name="Picture 2" descr="Principal Component Analysis second principal">
            <a:extLst>
              <a:ext uri="{FF2B5EF4-FFF2-40B4-BE49-F238E27FC236}">
                <a16:creationId xmlns:a16="http://schemas.microsoft.com/office/drawing/2014/main" id="{ADBA56CF-9A6E-4C34-C117-2B45E92E8C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00261" y="1545091"/>
            <a:ext cx="5133295" cy="2053318"/>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215;p28">
            <a:extLst>
              <a:ext uri="{FF2B5EF4-FFF2-40B4-BE49-F238E27FC236}">
                <a16:creationId xmlns:a16="http://schemas.microsoft.com/office/drawing/2014/main" id="{7C020251-2F98-D502-DF28-266A94C57B9C}"/>
              </a:ext>
            </a:extLst>
          </p:cNvPr>
          <p:cNvSpPr txBox="1">
            <a:spLocks noGrp="1"/>
          </p:cNvSpPr>
          <p:nvPr>
            <p:ph type="title"/>
          </p:nvPr>
        </p:nvSpPr>
        <p:spPr>
          <a:xfrm>
            <a:off x="1042490" y="853725"/>
            <a:ext cx="7704000" cy="51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800" dirty="0"/>
              <a:t>WHY EIGEN VECTORS </a:t>
            </a:r>
            <a:endParaRPr sz="2800" dirty="0"/>
          </a:p>
        </p:txBody>
      </p:sp>
      <p:pic>
        <p:nvPicPr>
          <p:cNvPr id="3" name="Picture 2">
            <a:extLst>
              <a:ext uri="{FF2B5EF4-FFF2-40B4-BE49-F238E27FC236}">
                <a16:creationId xmlns:a16="http://schemas.microsoft.com/office/drawing/2014/main" id="{DF3E683C-EC4F-C1F7-83BB-B61B56ABC718}"/>
              </a:ext>
            </a:extLst>
          </p:cNvPr>
          <p:cNvPicPr>
            <a:picLocks noChangeAspect="1"/>
          </p:cNvPicPr>
          <p:nvPr/>
        </p:nvPicPr>
        <p:blipFill>
          <a:blip r:embed="rId4"/>
          <a:stretch>
            <a:fillRect/>
          </a:stretch>
        </p:blipFill>
        <p:spPr>
          <a:xfrm>
            <a:off x="4142562" y="3771975"/>
            <a:ext cx="1127484" cy="487254"/>
          </a:xfrm>
          <a:prstGeom prst="rect">
            <a:avLst/>
          </a:prstGeom>
        </p:spPr>
      </p:pic>
    </p:spTree>
    <p:extLst>
      <p:ext uri="{BB962C8B-B14F-4D97-AF65-F5344CB8AC3E}">
        <p14:creationId xmlns:p14="http://schemas.microsoft.com/office/powerpoint/2010/main" val="14775163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6" name="Google Shape;215;p28">
            <a:extLst>
              <a:ext uri="{FF2B5EF4-FFF2-40B4-BE49-F238E27FC236}">
                <a16:creationId xmlns:a16="http://schemas.microsoft.com/office/drawing/2014/main" id="{7C020251-2F98-D502-DF28-266A94C57B9C}"/>
              </a:ext>
            </a:extLst>
          </p:cNvPr>
          <p:cNvSpPr txBox="1">
            <a:spLocks noGrp="1"/>
          </p:cNvSpPr>
          <p:nvPr>
            <p:ph type="title"/>
          </p:nvPr>
        </p:nvSpPr>
        <p:spPr>
          <a:xfrm>
            <a:off x="1042490" y="853725"/>
            <a:ext cx="7704000" cy="517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800" dirty="0"/>
              <a:t>EIGEN VECTORS AND PCA</a:t>
            </a:r>
            <a:endParaRPr sz="2800" dirty="0"/>
          </a:p>
        </p:txBody>
      </p:sp>
      <p:pic>
        <p:nvPicPr>
          <p:cNvPr id="2050" name="Picture 2" descr="Percentage of Variance (Information) for each by PC">
            <a:extLst>
              <a:ext uri="{FF2B5EF4-FFF2-40B4-BE49-F238E27FC236}">
                <a16:creationId xmlns:a16="http://schemas.microsoft.com/office/drawing/2014/main" id="{1E7ABC86-80D5-841C-5D4B-C33B2BEAFC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22172" y="1538967"/>
            <a:ext cx="3611810" cy="24921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6012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0"/>
          <p:cNvSpPr txBox="1">
            <a:spLocks noGrp="1"/>
          </p:cNvSpPr>
          <p:nvPr>
            <p:ph type="title"/>
          </p:nvPr>
        </p:nvSpPr>
        <p:spPr>
          <a:xfrm>
            <a:off x="3184568" y="-249096"/>
            <a:ext cx="5490000" cy="132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PCA CLASS</a:t>
            </a:r>
            <a:endParaRPr sz="2800" dirty="0"/>
          </a:p>
        </p:txBody>
      </p:sp>
      <p:sp>
        <p:nvSpPr>
          <p:cNvPr id="241" name="Google Shape;241;p30"/>
          <p:cNvSpPr txBox="1">
            <a:spLocks noGrp="1"/>
          </p:cNvSpPr>
          <p:nvPr>
            <p:ph type="subTitle" idx="1"/>
          </p:nvPr>
        </p:nvSpPr>
        <p:spPr>
          <a:xfrm>
            <a:off x="1232809" y="1073604"/>
            <a:ext cx="6560003" cy="3469821"/>
          </a:xfrm>
          <a:prstGeom prst="rect">
            <a:avLst/>
          </a:prstGeom>
          <a:solidFill>
            <a:schemeClr val="lt2"/>
          </a:solidFill>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pPr>
            <a:r>
              <a:rPr lang="en-US" dirty="0"/>
              <a:t>1. Initialization</a:t>
            </a:r>
          </a:p>
          <a:p>
            <a:pPr marL="0" lvl="0" indent="0" algn="l" rtl="0">
              <a:spcBef>
                <a:spcPts val="0"/>
              </a:spcBef>
              <a:spcAft>
                <a:spcPts val="0"/>
              </a:spcAft>
              <a:buClr>
                <a:schemeClr val="dk1"/>
              </a:buClr>
              <a:buSzPts val="1100"/>
            </a:pPr>
            <a:r>
              <a:rPr lang="en-US" dirty="0"/>
              <a:t> - The `__</a:t>
            </a:r>
            <a:r>
              <a:rPr lang="en-US" dirty="0" err="1"/>
              <a:t>init</a:t>
            </a:r>
            <a:r>
              <a:rPr lang="en-US" dirty="0"/>
              <a:t>__` method initializes the class with the provided images, labels (`y`), target names, number of elements per class, and quality percentage for dimensionality reduction.</a:t>
            </a:r>
          </a:p>
          <a:p>
            <a:pPr marL="0" lvl="0" indent="0" algn="l" rtl="0">
              <a:spcBef>
                <a:spcPts val="0"/>
              </a:spcBef>
              <a:spcAft>
                <a:spcPts val="0"/>
              </a:spcAft>
              <a:buClr>
                <a:schemeClr val="dk1"/>
              </a:buClr>
              <a:buSzPts val="1100"/>
            </a:pPr>
            <a:r>
              <a:rPr lang="en-US" dirty="0"/>
              <a:t> - It computes the mean face and centers the images by subtracting the mean face from each image.</a:t>
            </a:r>
          </a:p>
          <a:p>
            <a:pPr marL="285750" lvl="0" indent="-285750" algn="l" rtl="0">
              <a:spcBef>
                <a:spcPts val="0"/>
              </a:spcBef>
              <a:spcAft>
                <a:spcPts val="0"/>
              </a:spcAft>
              <a:buClr>
                <a:schemeClr val="dk1"/>
              </a:buClr>
              <a:buSzPts val="1100"/>
              <a:buFont typeface="Arial" panose="020B0604020202020204" pitchFamily="34" charset="0"/>
              <a:buChar char="•"/>
            </a:pPr>
            <a:endParaRPr lang="en-US" dirty="0"/>
          </a:p>
          <a:p>
            <a:pPr marL="285750" lvl="0" indent="-285750" algn="l" rtl="0">
              <a:spcBef>
                <a:spcPts val="0"/>
              </a:spcBef>
              <a:spcAft>
                <a:spcPts val="0"/>
              </a:spcAft>
              <a:buClr>
                <a:schemeClr val="dk1"/>
              </a:buClr>
              <a:buSzPts val="1100"/>
              <a:buFont typeface="Arial" panose="020B0604020202020204" pitchFamily="34" charset="0"/>
              <a:buChar char="•"/>
            </a:pPr>
            <a:r>
              <a:rPr lang="en-US" dirty="0"/>
              <a:t>2. **Dimensionality Reduction**:</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   - The `</a:t>
            </a:r>
            <a:r>
              <a:rPr lang="en-US" dirty="0" err="1"/>
              <a:t>reduce_dim</a:t>
            </a:r>
            <a:r>
              <a:rPr lang="en-US" dirty="0"/>
              <a:t>` method performs Singular Value Decomposition (SVD) on the images to obtain the principal components.</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   - It uses the `</a:t>
            </a:r>
            <a:r>
              <a:rPr lang="en-US" dirty="0" err="1"/>
              <a:t>give_p</a:t>
            </a:r>
            <a:r>
              <a:rPr lang="en-US" dirty="0"/>
              <a:t>` method to determine the number of principal components (`p`) needed to retain the specified quality percentage of the data variance.</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   - The new bases (eigenvectors) are selected, and the images are projected onto these new bases to get the reduced coordinates.</a:t>
            </a:r>
          </a:p>
          <a:p>
            <a:pPr marL="0" lvl="0" indent="0" algn="l" rtl="0">
              <a:spcBef>
                <a:spcPts val="0"/>
              </a:spcBef>
              <a:spcAft>
                <a:spcPts val="0"/>
              </a:spcAft>
              <a:buClr>
                <a:schemeClr val="dk1"/>
              </a:buClr>
              <a:buSzPts val="1100"/>
            </a:pPr>
            <a:endParaRPr lang="en-US" dirty="0"/>
          </a:p>
        </p:txBody>
      </p:sp>
    </p:spTree>
    <p:extLst>
      <p:ext uri="{BB962C8B-B14F-4D97-AF65-F5344CB8AC3E}">
        <p14:creationId xmlns:p14="http://schemas.microsoft.com/office/powerpoint/2010/main" val="6329344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0"/>
          <p:cNvSpPr txBox="1">
            <a:spLocks noGrp="1"/>
          </p:cNvSpPr>
          <p:nvPr>
            <p:ph type="title"/>
          </p:nvPr>
        </p:nvSpPr>
        <p:spPr>
          <a:xfrm>
            <a:off x="3184568" y="-249096"/>
            <a:ext cx="5490000" cy="132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PCA CLASS</a:t>
            </a:r>
            <a:endParaRPr sz="2800" dirty="0"/>
          </a:p>
        </p:txBody>
      </p:sp>
      <p:sp>
        <p:nvSpPr>
          <p:cNvPr id="241" name="Google Shape;241;p30"/>
          <p:cNvSpPr txBox="1">
            <a:spLocks noGrp="1"/>
          </p:cNvSpPr>
          <p:nvPr>
            <p:ph type="subTitle" idx="1"/>
          </p:nvPr>
        </p:nvSpPr>
        <p:spPr>
          <a:xfrm>
            <a:off x="1232809" y="1073604"/>
            <a:ext cx="6560003" cy="3384096"/>
          </a:xfrm>
          <a:prstGeom prst="rect">
            <a:avLst/>
          </a:prstGeom>
          <a:solidFill>
            <a:schemeClr val="lt2"/>
          </a:solidFill>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pPr>
            <a:r>
              <a:rPr lang="en-US" dirty="0"/>
              <a:t>3. Reconstruction:</a:t>
            </a:r>
          </a:p>
          <a:p>
            <a:pPr marL="0" lvl="0" indent="0" algn="l" rtl="0">
              <a:spcBef>
                <a:spcPts val="0"/>
              </a:spcBef>
              <a:spcAft>
                <a:spcPts val="0"/>
              </a:spcAft>
              <a:buClr>
                <a:schemeClr val="dk1"/>
              </a:buClr>
              <a:buSzPts val="1100"/>
            </a:pPr>
            <a:r>
              <a:rPr lang="en-US" dirty="0"/>
              <a:t>   - The `</a:t>
            </a:r>
            <a:r>
              <a:rPr lang="en-US" dirty="0" err="1"/>
              <a:t>original_data</a:t>
            </a:r>
            <a:r>
              <a:rPr lang="en-US" dirty="0"/>
              <a:t>` method reconstructs the original data from the reduced coordinates by adding the mean face back to the projected data. This code defines a `</a:t>
            </a:r>
            <a:r>
              <a:rPr lang="en-US" dirty="0" err="1"/>
              <a:t>pca_class</a:t>
            </a:r>
            <a:r>
              <a:rPr lang="en-US" dirty="0"/>
              <a:t>` that performs Principal Component Analysis (PCA) to reduce the dimensionality of image data and facilitate face recognition. Here's a detailed explanation:</a:t>
            </a:r>
          </a:p>
          <a:p>
            <a:pPr marL="0" lvl="0" indent="0" algn="l" rtl="0">
              <a:spcBef>
                <a:spcPts val="0"/>
              </a:spcBef>
              <a:spcAft>
                <a:spcPts val="0"/>
              </a:spcAft>
              <a:buClr>
                <a:schemeClr val="dk1"/>
              </a:buClr>
              <a:buSzPts val="1100"/>
            </a:pPr>
            <a:r>
              <a:rPr lang="en-US" dirty="0"/>
              <a:t>4. Visualization:</a:t>
            </a:r>
          </a:p>
          <a:p>
            <a:pPr marL="0" lvl="0" indent="0" algn="l" rtl="0">
              <a:spcBef>
                <a:spcPts val="0"/>
              </a:spcBef>
              <a:spcAft>
                <a:spcPts val="0"/>
              </a:spcAft>
              <a:buClr>
                <a:schemeClr val="dk1"/>
              </a:buClr>
              <a:buSzPts val="1100"/>
            </a:pPr>
            <a:r>
              <a:rPr lang="en-US" dirty="0"/>
              <a:t>   - The `</a:t>
            </a:r>
            <a:r>
              <a:rPr lang="en-US" dirty="0" err="1"/>
              <a:t>show_eigen_face</a:t>
            </a:r>
            <a:r>
              <a:rPr lang="en-US" dirty="0"/>
              <a:t>` method visualizes an eigenface by scaling it to a specified pixel intensity range and displaying it using OpenCV.</a:t>
            </a:r>
          </a:p>
          <a:p>
            <a:pPr marL="0" lvl="0" indent="0" algn="l" rtl="0">
              <a:spcBef>
                <a:spcPts val="0"/>
              </a:spcBef>
              <a:spcAft>
                <a:spcPts val="0"/>
              </a:spcAft>
              <a:buClr>
                <a:schemeClr val="dk1"/>
              </a:buClr>
              <a:buSzPts val="1100"/>
            </a:pPr>
            <a:endParaRPr lang="en-US" dirty="0"/>
          </a:p>
          <a:p>
            <a:pPr marL="0" lvl="0" indent="0" algn="l" rtl="0">
              <a:spcBef>
                <a:spcPts val="0"/>
              </a:spcBef>
              <a:spcAft>
                <a:spcPts val="0"/>
              </a:spcAft>
              <a:buClr>
                <a:schemeClr val="dk1"/>
              </a:buClr>
              <a:buSzPts val="1100"/>
            </a:pPr>
            <a:r>
              <a:rPr lang="en-US" dirty="0"/>
              <a:t>5. New Coordinates Calculation:</a:t>
            </a:r>
          </a:p>
          <a:p>
            <a:pPr marL="0" lvl="0" indent="0" algn="l" rtl="0">
              <a:spcBef>
                <a:spcPts val="0"/>
              </a:spcBef>
              <a:spcAft>
                <a:spcPts val="0"/>
              </a:spcAft>
              <a:buClr>
                <a:schemeClr val="dk1"/>
              </a:buClr>
              <a:buSzPts val="1100"/>
            </a:pPr>
            <a:r>
              <a:rPr lang="en-US" dirty="0"/>
              <a:t>   - The `</a:t>
            </a:r>
            <a:r>
              <a:rPr lang="en-US" dirty="0" err="1"/>
              <a:t>new_cord</a:t>
            </a:r>
            <a:r>
              <a:rPr lang="en-US" dirty="0"/>
              <a:t>` method calculates the new PCA coordinates for a given image file.</a:t>
            </a:r>
          </a:p>
          <a:p>
            <a:pPr marL="0" lvl="0" indent="0" algn="l" rtl="0">
              <a:spcBef>
                <a:spcPts val="0"/>
              </a:spcBef>
              <a:spcAft>
                <a:spcPts val="0"/>
              </a:spcAft>
              <a:buClr>
                <a:schemeClr val="dk1"/>
              </a:buClr>
              <a:buSzPts val="1100"/>
            </a:pPr>
            <a:r>
              <a:rPr lang="en-US" dirty="0"/>
              <a:t>   - The `</a:t>
            </a:r>
            <a:r>
              <a:rPr lang="en-US" dirty="0" err="1"/>
              <a:t>new_cord_for_image</a:t>
            </a:r>
            <a:r>
              <a:rPr lang="en-US" dirty="0"/>
              <a:t>` method calculates the new PCA coordinates for an image matrix.</a:t>
            </a:r>
          </a:p>
          <a:p>
            <a:pPr marL="0" lvl="0" indent="0" algn="l" rtl="0">
              <a:spcBef>
                <a:spcPts val="0"/>
              </a:spcBef>
              <a:spcAft>
                <a:spcPts val="0"/>
              </a:spcAft>
              <a:buClr>
                <a:schemeClr val="dk1"/>
              </a:buClr>
              <a:buSzPts val="1100"/>
            </a:pPr>
            <a:endParaRPr lang="en-US" dirty="0"/>
          </a:p>
        </p:txBody>
      </p:sp>
    </p:spTree>
    <p:extLst>
      <p:ext uri="{BB962C8B-B14F-4D97-AF65-F5344CB8AC3E}">
        <p14:creationId xmlns:p14="http://schemas.microsoft.com/office/powerpoint/2010/main" val="28615935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0"/>
          <p:cNvSpPr txBox="1">
            <a:spLocks noGrp="1"/>
          </p:cNvSpPr>
          <p:nvPr>
            <p:ph type="title"/>
          </p:nvPr>
        </p:nvSpPr>
        <p:spPr>
          <a:xfrm>
            <a:off x="3184568" y="-249096"/>
            <a:ext cx="5490000" cy="132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PCA CLASS</a:t>
            </a:r>
            <a:endParaRPr sz="2800" dirty="0"/>
          </a:p>
        </p:txBody>
      </p:sp>
      <p:sp>
        <p:nvSpPr>
          <p:cNvPr id="241" name="Google Shape;241;p30"/>
          <p:cNvSpPr txBox="1">
            <a:spLocks noGrp="1"/>
          </p:cNvSpPr>
          <p:nvPr>
            <p:ph type="subTitle" idx="1"/>
          </p:nvPr>
        </p:nvSpPr>
        <p:spPr>
          <a:xfrm>
            <a:off x="1232809" y="1073604"/>
            <a:ext cx="6560003" cy="3384096"/>
          </a:xfrm>
          <a:prstGeom prst="rect">
            <a:avLst/>
          </a:prstGeom>
          <a:solidFill>
            <a:schemeClr val="lt2"/>
          </a:solidFill>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pPr>
            <a:r>
              <a:rPr lang="en-US" dirty="0"/>
              <a:t>6. Face Recognition:</a:t>
            </a:r>
          </a:p>
          <a:p>
            <a:pPr marL="0" lvl="0" indent="0" algn="l" rtl="0">
              <a:spcBef>
                <a:spcPts val="0"/>
              </a:spcBef>
              <a:spcAft>
                <a:spcPts val="0"/>
              </a:spcAft>
              <a:buClr>
                <a:schemeClr val="dk1"/>
              </a:buClr>
              <a:buSzPts val="1100"/>
            </a:pPr>
            <a:r>
              <a:rPr lang="en-US" dirty="0"/>
              <a:t>   - The `</a:t>
            </a:r>
            <a:r>
              <a:rPr lang="en-US" dirty="0" err="1"/>
              <a:t>recognize_face</a:t>
            </a:r>
            <a:r>
              <a:rPr lang="en-US" dirty="0"/>
              <a:t>` method identifies the closest match for a given PCA-transformed image by calculating the Euclidean distance between the new coordinates and the mean coordinates of each class.</a:t>
            </a:r>
          </a:p>
          <a:p>
            <a:pPr marL="0" lvl="0" indent="0" algn="l" rtl="0">
              <a:spcBef>
                <a:spcPts val="0"/>
              </a:spcBef>
              <a:spcAft>
                <a:spcPts val="0"/>
              </a:spcAft>
              <a:buClr>
                <a:schemeClr val="dk1"/>
              </a:buClr>
              <a:buSzPts val="1100"/>
            </a:pPr>
            <a:r>
              <a:rPr lang="en-US" dirty="0"/>
              <a:t>   - If the distance is below a threshold, it returns the name of the recognized person; otherwise, it returns 'Unknown'.</a:t>
            </a:r>
          </a:p>
          <a:p>
            <a:pPr marL="0" lvl="0" indent="0" algn="l" rtl="0">
              <a:spcBef>
                <a:spcPts val="0"/>
              </a:spcBef>
              <a:spcAft>
                <a:spcPts val="0"/>
              </a:spcAft>
              <a:buClr>
                <a:schemeClr val="dk1"/>
              </a:buClr>
              <a:buSzPts val="1100"/>
            </a:pPr>
            <a:endParaRPr lang="en-US" dirty="0"/>
          </a:p>
          <a:p>
            <a:pPr marL="0" lvl="0" indent="0" algn="l" rtl="0">
              <a:spcBef>
                <a:spcPts val="0"/>
              </a:spcBef>
              <a:spcAft>
                <a:spcPts val="0"/>
              </a:spcAft>
              <a:buClr>
                <a:schemeClr val="dk1"/>
              </a:buClr>
              <a:buSzPts val="1100"/>
            </a:pPr>
            <a:r>
              <a:rPr lang="en-US" dirty="0"/>
              <a:t>This class leverages PCA for efficient image representation and face recognition, ensuring the data is compressed and informative for the supervised learning algorithm.</a:t>
            </a:r>
          </a:p>
        </p:txBody>
      </p:sp>
    </p:spTree>
    <p:extLst>
      <p:ext uri="{BB962C8B-B14F-4D97-AF65-F5344CB8AC3E}">
        <p14:creationId xmlns:p14="http://schemas.microsoft.com/office/powerpoint/2010/main" val="35735876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4"/>
          <p:cNvSpPr txBox="1">
            <a:spLocks noGrp="1"/>
          </p:cNvSpPr>
          <p:nvPr>
            <p:ph type="title"/>
          </p:nvPr>
        </p:nvSpPr>
        <p:spPr>
          <a:xfrm>
            <a:off x="3616778" y="389392"/>
            <a:ext cx="3184073" cy="110726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RESULTS :</a:t>
            </a:r>
            <a:endParaRPr sz="4000" b="0" dirty="0">
              <a:latin typeface="Poppins Medium"/>
              <a:ea typeface="Poppins Medium"/>
              <a:cs typeface="Poppins Medium"/>
              <a:sym typeface="Poppins Medium"/>
            </a:endParaRPr>
          </a:p>
        </p:txBody>
      </p:sp>
      <p:grpSp>
        <p:nvGrpSpPr>
          <p:cNvPr id="318" name="Google Shape;318;p34"/>
          <p:cNvGrpSpPr/>
          <p:nvPr/>
        </p:nvGrpSpPr>
        <p:grpSpPr>
          <a:xfrm rot="10800000">
            <a:off x="-15421" y="-20376"/>
            <a:ext cx="2284753" cy="1607435"/>
            <a:chOff x="5539150" y="3176875"/>
            <a:chExt cx="2029449" cy="1427308"/>
          </a:xfrm>
        </p:grpSpPr>
        <p:sp>
          <p:nvSpPr>
            <p:cNvPr id="319" name="Google Shape;319;p34"/>
            <p:cNvSpPr/>
            <p:nvPr/>
          </p:nvSpPr>
          <p:spPr>
            <a:xfrm rot="-5400000" flipH="1">
              <a:off x="6844880" y="3880443"/>
              <a:ext cx="849332" cy="59810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174B67">
                    <a:alpha val="34901"/>
                  </a:srgbClr>
                </a:gs>
                <a:gs pos="100000">
                  <a:srgbClr val="174B67">
                    <a:alpha val="5882"/>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4"/>
            <p:cNvSpPr/>
            <p:nvPr/>
          </p:nvSpPr>
          <p:spPr>
            <a:xfrm rot="-5400000" flipH="1">
              <a:off x="5541174" y="3174850"/>
              <a:ext cx="1427293" cy="143134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4"/>
            <p:cNvSpPr/>
            <p:nvPr/>
          </p:nvSpPr>
          <p:spPr>
            <a:xfrm rot="-5400000" flipH="1">
              <a:off x="6122188" y="3755881"/>
              <a:ext cx="847111" cy="849493"/>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14901"/>
                  </a:srgbClr>
                </a:gs>
                <a:gs pos="100000">
                  <a:srgbClr val="174B67">
                    <a:alpha val="25882"/>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17;p34">
            <a:extLst>
              <a:ext uri="{FF2B5EF4-FFF2-40B4-BE49-F238E27FC236}">
                <a16:creationId xmlns:a16="http://schemas.microsoft.com/office/drawing/2014/main" id="{42330D86-4FF5-8424-B7C3-09A8ACF5B723}"/>
              </a:ext>
            </a:extLst>
          </p:cNvPr>
          <p:cNvSpPr txBox="1">
            <a:spLocks/>
          </p:cNvSpPr>
          <p:nvPr/>
        </p:nvSpPr>
        <p:spPr>
          <a:xfrm>
            <a:off x="538841" y="2219277"/>
            <a:ext cx="3184073" cy="110726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4800"/>
              <a:buFont typeface="Poppins"/>
              <a:buNone/>
              <a:defRPr sz="7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9pPr>
          </a:lstStyle>
          <a:p>
            <a:r>
              <a:rPr lang="en-IN" sz="2000" dirty="0"/>
              <a:t>INPUT DATA -</a:t>
            </a:r>
            <a:endParaRPr lang="en-IN" sz="2000" b="0" dirty="0">
              <a:latin typeface="Poppins Medium"/>
              <a:ea typeface="Poppins Medium"/>
              <a:cs typeface="Poppins Medium"/>
              <a:sym typeface="Poppins Medium"/>
            </a:endParaRPr>
          </a:p>
        </p:txBody>
      </p:sp>
      <p:pic>
        <p:nvPicPr>
          <p:cNvPr id="4" name="Picture 3">
            <a:extLst>
              <a:ext uri="{FF2B5EF4-FFF2-40B4-BE49-F238E27FC236}">
                <a16:creationId xmlns:a16="http://schemas.microsoft.com/office/drawing/2014/main" id="{4F1CFB4B-E0F8-1F15-0429-665AEAF55ED7}"/>
              </a:ext>
            </a:extLst>
          </p:cNvPr>
          <p:cNvPicPr>
            <a:picLocks noChangeAspect="1"/>
          </p:cNvPicPr>
          <p:nvPr/>
        </p:nvPicPr>
        <p:blipFill>
          <a:blip r:embed="rId3"/>
          <a:stretch>
            <a:fillRect/>
          </a:stretch>
        </p:blipFill>
        <p:spPr>
          <a:xfrm>
            <a:off x="2642430" y="1556004"/>
            <a:ext cx="5893333" cy="663273"/>
          </a:xfrm>
          <a:prstGeom prst="rect">
            <a:avLst/>
          </a:prstGeom>
        </p:spPr>
      </p:pic>
      <p:pic>
        <p:nvPicPr>
          <p:cNvPr id="6" name="Picture 5">
            <a:extLst>
              <a:ext uri="{FF2B5EF4-FFF2-40B4-BE49-F238E27FC236}">
                <a16:creationId xmlns:a16="http://schemas.microsoft.com/office/drawing/2014/main" id="{442E5D19-3BD2-3582-6E18-8CE5C4B8507F}"/>
              </a:ext>
            </a:extLst>
          </p:cNvPr>
          <p:cNvPicPr>
            <a:picLocks noChangeAspect="1"/>
          </p:cNvPicPr>
          <p:nvPr/>
        </p:nvPicPr>
        <p:blipFill>
          <a:blip r:embed="rId4"/>
          <a:stretch>
            <a:fillRect/>
          </a:stretch>
        </p:blipFill>
        <p:spPr>
          <a:xfrm>
            <a:off x="2642430" y="2431832"/>
            <a:ext cx="5893333" cy="667128"/>
          </a:xfrm>
          <a:prstGeom prst="rect">
            <a:avLst/>
          </a:prstGeom>
        </p:spPr>
      </p:pic>
      <p:pic>
        <p:nvPicPr>
          <p:cNvPr id="8" name="Picture 7">
            <a:extLst>
              <a:ext uri="{FF2B5EF4-FFF2-40B4-BE49-F238E27FC236}">
                <a16:creationId xmlns:a16="http://schemas.microsoft.com/office/drawing/2014/main" id="{C6C19E1D-A7D0-7ABC-B3AF-1501888CA118}"/>
              </a:ext>
            </a:extLst>
          </p:cNvPr>
          <p:cNvPicPr>
            <a:picLocks noChangeAspect="1"/>
          </p:cNvPicPr>
          <p:nvPr/>
        </p:nvPicPr>
        <p:blipFill>
          <a:blip r:embed="rId5"/>
          <a:stretch>
            <a:fillRect/>
          </a:stretch>
        </p:blipFill>
        <p:spPr>
          <a:xfrm>
            <a:off x="2642430" y="3311515"/>
            <a:ext cx="5893333" cy="713478"/>
          </a:xfrm>
          <a:prstGeom prst="rect">
            <a:avLst/>
          </a:prstGeom>
        </p:spPr>
      </p:pic>
    </p:spTree>
    <p:extLst>
      <p:ext uri="{BB962C8B-B14F-4D97-AF65-F5344CB8AC3E}">
        <p14:creationId xmlns:p14="http://schemas.microsoft.com/office/powerpoint/2010/main" val="9886229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4"/>
          <p:cNvSpPr txBox="1">
            <a:spLocks noGrp="1"/>
          </p:cNvSpPr>
          <p:nvPr>
            <p:ph type="title"/>
          </p:nvPr>
        </p:nvSpPr>
        <p:spPr>
          <a:xfrm>
            <a:off x="2767694" y="389392"/>
            <a:ext cx="4033158" cy="110726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EIGEN FACES</a:t>
            </a:r>
            <a:endParaRPr sz="4000" b="0" dirty="0">
              <a:latin typeface="Poppins Medium"/>
              <a:ea typeface="Poppins Medium"/>
              <a:cs typeface="Poppins Medium"/>
              <a:sym typeface="Poppins Medium"/>
            </a:endParaRPr>
          </a:p>
        </p:txBody>
      </p:sp>
      <p:grpSp>
        <p:nvGrpSpPr>
          <p:cNvPr id="318" name="Google Shape;318;p34"/>
          <p:cNvGrpSpPr/>
          <p:nvPr/>
        </p:nvGrpSpPr>
        <p:grpSpPr>
          <a:xfrm rot="10800000">
            <a:off x="-15421" y="-20376"/>
            <a:ext cx="2284753" cy="1607435"/>
            <a:chOff x="5539150" y="3176875"/>
            <a:chExt cx="2029449" cy="1427308"/>
          </a:xfrm>
        </p:grpSpPr>
        <p:sp>
          <p:nvSpPr>
            <p:cNvPr id="319" name="Google Shape;319;p34"/>
            <p:cNvSpPr/>
            <p:nvPr/>
          </p:nvSpPr>
          <p:spPr>
            <a:xfrm rot="-5400000" flipH="1">
              <a:off x="6844880" y="3880443"/>
              <a:ext cx="849332" cy="59810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174B67">
                    <a:alpha val="34901"/>
                  </a:srgbClr>
                </a:gs>
                <a:gs pos="100000">
                  <a:srgbClr val="174B67">
                    <a:alpha val="5882"/>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4"/>
            <p:cNvSpPr/>
            <p:nvPr/>
          </p:nvSpPr>
          <p:spPr>
            <a:xfrm rot="-5400000" flipH="1">
              <a:off x="5541174" y="3174850"/>
              <a:ext cx="1427293" cy="143134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4"/>
            <p:cNvSpPr/>
            <p:nvPr/>
          </p:nvSpPr>
          <p:spPr>
            <a:xfrm rot="-5400000" flipH="1">
              <a:off x="6122188" y="3755881"/>
              <a:ext cx="847111" cy="849493"/>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14901"/>
                  </a:srgbClr>
                </a:gs>
                <a:gs pos="100000">
                  <a:srgbClr val="174B67">
                    <a:alpha val="25882"/>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317;p34">
            <a:extLst>
              <a:ext uri="{FF2B5EF4-FFF2-40B4-BE49-F238E27FC236}">
                <a16:creationId xmlns:a16="http://schemas.microsoft.com/office/drawing/2014/main" id="{42330D86-4FF5-8424-B7C3-09A8ACF5B723}"/>
              </a:ext>
            </a:extLst>
          </p:cNvPr>
          <p:cNvSpPr txBox="1">
            <a:spLocks/>
          </p:cNvSpPr>
          <p:nvPr/>
        </p:nvSpPr>
        <p:spPr>
          <a:xfrm>
            <a:off x="4245310" y="2967926"/>
            <a:ext cx="3184073" cy="110726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4800"/>
              <a:buFont typeface="Poppins"/>
              <a:buNone/>
              <a:defRPr sz="7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9pPr>
          </a:lstStyle>
          <a:p>
            <a:r>
              <a:rPr lang="en-IN" sz="2000" dirty="0"/>
              <a:t>TO</a:t>
            </a:r>
            <a:endParaRPr lang="en-IN" sz="2000" b="0" dirty="0">
              <a:latin typeface="Poppins Medium"/>
              <a:ea typeface="Poppins Medium"/>
              <a:cs typeface="Poppins Medium"/>
              <a:sym typeface="Poppins Medium"/>
            </a:endParaRPr>
          </a:p>
        </p:txBody>
      </p:sp>
      <p:pic>
        <p:nvPicPr>
          <p:cNvPr id="5" name="Picture 4">
            <a:extLst>
              <a:ext uri="{FF2B5EF4-FFF2-40B4-BE49-F238E27FC236}">
                <a16:creationId xmlns:a16="http://schemas.microsoft.com/office/drawing/2014/main" id="{D39DB425-8F31-B85F-A9F5-493ADA59D592}"/>
              </a:ext>
            </a:extLst>
          </p:cNvPr>
          <p:cNvPicPr>
            <a:picLocks noChangeAspect="1"/>
          </p:cNvPicPr>
          <p:nvPr/>
        </p:nvPicPr>
        <p:blipFill>
          <a:blip r:embed="rId3"/>
          <a:stretch>
            <a:fillRect/>
          </a:stretch>
        </p:blipFill>
        <p:spPr>
          <a:xfrm>
            <a:off x="2039408" y="1836023"/>
            <a:ext cx="1089199" cy="1206661"/>
          </a:xfrm>
          <a:prstGeom prst="rect">
            <a:avLst/>
          </a:prstGeom>
        </p:spPr>
      </p:pic>
      <p:sp>
        <p:nvSpPr>
          <p:cNvPr id="7" name="Google Shape;317;p34">
            <a:extLst>
              <a:ext uri="{FF2B5EF4-FFF2-40B4-BE49-F238E27FC236}">
                <a16:creationId xmlns:a16="http://schemas.microsoft.com/office/drawing/2014/main" id="{A2C8C3A8-8D99-3255-48E9-DAB731B35C23}"/>
              </a:ext>
            </a:extLst>
          </p:cNvPr>
          <p:cNvSpPr txBox="1">
            <a:spLocks/>
          </p:cNvSpPr>
          <p:nvPr/>
        </p:nvSpPr>
        <p:spPr>
          <a:xfrm>
            <a:off x="1750360" y="3000328"/>
            <a:ext cx="3184073" cy="110726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4800"/>
              <a:buFont typeface="Poppins"/>
              <a:buNone/>
              <a:defRPr sz="7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9pPr>
          </a:lstStyle>
          <a:p>
            <a:r>
              <a:rPr lang="en-IN" sz="2000" dirty="0"/>
              <a:t>INPUT DATA </a:t>
            </a:r>
            <a:endParaRPr lang="en-IN" sz="2000" b="0" dirty="0">
              <a:latin typeface="Poppins Medium"/>
              <a:ea typeface="Poppins Medium"/>
              <a:cs typeface="Poppins Medium"/>
              <a:sym typeface="Poppins Medium"/>
            </a:endParaRPr>
          </a:p>
        </p:txBody>
      </p:sp>
      <p:sp>
        <p:nvSpPr>
          <p:cNvPr id="9" name="Arrow: Right 8">
            <a:extLst>
              <a:ext uri="{FF2B5EF4-FFF2-40B4-BE49-F238E27FC236}">
                <a16:creationId xmlns:a16="http://schemas.microsoft.com/office/drawing/2014/main" id="{2AC641E0-D588-223A-17D0-1CC855B91658}"/>
              </a:ext>
            </a:extLst>
          </p:cNvPr>
          <p:cNvSpPr/>
          <p:nvPr/>
        </p:nvSpPr>
        <p:spPr>
          <a:xfrm>
            <a:off x="3701625" y="2428283"/>
            <a:ext cx="1592037" cy="23268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Picture 10">
            <a:extLst>
              <a:ext uri="{FF2B5EF4-FFF2-40B4-BE49-F238E27FC236}">
                <a16:creationId xmlns:a16="http://schemas.microsoft.com/office/drawing/2014/main" id="{DA14CC2D-1B6E-641A-DECB-33B1E7CDDC93}"/>
              </a:ext>
            </a:extLst>
          </p:cNvPr>
          <p:cNvPicPr>
            <a:picLocks noChangeAspect="1"/>
          </p:cNvPicPr>
          <p:nvPr/>
        </p:nvPicPr>
        <p:blipFill>
          <a:blip r:embed="rId4"/>
          <a:stretch>
            <a:fillRect/>
          </a:stretch>
        </p:blipFill>
        <p:spPr>
          <a:xfrm>
            <a:off x="6127937" y="1836024"/>
            <a:ext cx="1099299" cy="1201684"/>
          </a:xfrm>
          <a:prstGeom prst="rect">
            <a:avLst/>
          </a:prstGeom>
        </p:spPr>
      </p:pic>
      <p:sp>
        <p:nvSpPr>
          <p:cNvPr id="14" name="Google Shape;317;p34">
            <a:extLst>
              <a:ext uri="{FF2B5EF4-FFF2-40B4-BE49-F238E27FC236}">
                <a16:creationId xmlns:a16="http://schemas.microsoft.com/office/drawing/2014/main" id="{58F7F256-1ABF-2B09-34C0-EE2A2B969BF5}"/>
              </a:ext>
            </a:extLst>
          </p:cNvPr>
          <p:cNvSpPr txBox="1">
            <a:spLocks/>
          </p:cNvSpPr>
          <p:nvPr/>
        </p:nvSpPr>
        <p:spPr>
          <a:xfrm>
            <a:off x="5732206" y="3000328"/>
            <a:ext cx="3184073" cy="110726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4800"/>
              <a:buFont typeface="Poppins"/>
              <a:buNone/>
              <a:defRPr sz="7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9pPr>
          </a:lstStyle>
          <a:p>
            <a:r>
              <a:rPr lang="en-IN" sz="2000" dirty="0"/>
              <a:t>OUTPUT DATA </a:t>
            </a:r>
            <a:endParaRPr lang="en-IN" sz="2000" b="0" dirty="0">
              <a:latin typeface="Poppins Medium"/>
              <a:ea typeface="Poppins Medium"/>
              <a:cs typeface="Poppins Medium"/>
              <a:sym typeface="Poppins Medium"/>
            </a:endParaRPr>
          </a:p>
        </p:txBody>
      </p:sp>
    </p:spTree>
    <p:extLst>
      <p:ext uri="{BB962C8B-B14F-4D97-AF65-F5344CB8AC3E}">
        <p14:creationId xmlns:p14="http://schemas.microsoft.com/office/powerpoint/2010/main" val="2800690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4"/>
          <p:cNvSpPr txBox="1">
            <a:spLocks noGrp="1"/>
          </p:cNvSpPr>
          <p:nvPr>
            <p:ph type="title"/>
          </p:nvPr>
        </p:nvSpPr>
        <p:spPr>
          <a:xfrm>
            <a:off x="2955718" y="618179"/>
            <a:ext cx="3157736" cy="59848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OUTPUT </a:t>
            </a:r>
            <a:endParaRPr sz="4000" b="0" dirty="0">
              <a:latin typeface="Poppins Medium"/>
              <a:ea typeface="Poppins Medium"/>
              <a:cs typeface="Poppins Medium"/>
              <a:sym typeface="Poppins Medium"/>
            </a:endParaRPr>
          </a:p>
        </p:txBody>
      </p:sp>
      <p:grpSp>
        <p:nvGrpSpPr>
          <p:cNvPr id="318" name="Google Shape;318;p34"/>
          <p:cNvGrpSpPr/>
          <p:nvPr/>
        </p:nvGrpSpPr>
        <p:grpSpPr>
          <a:xfrm rot="10800000">
            <a:off x="-15421" y="-20376"/>
            <a:ext cx="2284753" cy="1607435"/>
            <a:chOff x="5539150" y="3176875"/>
            <a:chExt cx="2029449" cy="1427308"/>
          </a:xfrm>
        </p:grpSpPr>
        <p:sp>
          <p:nvSpPr>
            <p:cNvPr id="319" name="Google Shape;319;p34"/>
            <p:cNvSpPr/>
            <p:nvPr/>
          </p:nvSpPr>
          <p:spPr>
            <a:xfrm rot="-5400000" flipH="1">
              <a:off x="6844880" y="3880443"/>
              <a:ext cx="849332" cy="59810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174B67">
                    <a:alpha val="34901"/>
                  </a:srgbClr>
                </a:gs>
                <a:gs pos="100000">
                  <a:srgbClr val="174B67">
                    <a:alpha val="5882"/>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4"/>
            <p:cNvSpPr/>
            <p:nvPr/>
          </p:nvSpPr>
          <p:spPr>
            <a:xfrm rot="-5400000" flipH="1">
              <a:off x="5541174" y="3174850"/>
              <a:ext cx="1427293" cy="143134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4"/>
            <p:cNvSpPr/>
            <p:nvPr/>
          </p:nvSpPr>
          <p:spPr>
            <a:xfrm rot="-5400000" flipH="1">
              <a:off x="6122188" y="3755881"/>
              <a:ext cx="847111" cy="849493"/>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14901"/>
                  </a:srgbClr>
                </a:gs>
                <a:gs pos="100000">
                  <a:srgbClr val="174B67">
                    <a:alpha val="25882"/>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317;p34">
            <a:extLst>
              <a:ext uri="{FF2B5EF4-FFF2-40B4-BE49-F238E27FC236}">
                <a16:creationId xmlns:a16="http://schemas.microsoft.com/office/drawing/2014/main" id="{A2C8C3A8-8D99-3255-48E9-DAB731B35C23}"/>
              </a:ext>
            </a:extLst>
          </p:cNvPr>
          <p:cNvSpPr txBox="1">
            <a:spLocks/>
          </p:cNvSpPr>
          <p:nvPr/>
        </p:nvSpPr>
        <p:spPr>
          <a:xfrm>
            <a:off x="611442" y="2098174"/>
            <a:ext cx="3184073" cy="110726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4800"/>
              <a:buFont typeface="Poppins"/>
              <a:buNone/>
              <a:defRPr sz="70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4800"/>
              <a:buFont typeface="Poppins"/>
              <a:buNone/>
              <a:defRPr sz="4800" b="1" i="0" u="none" strike="noStrike" cap="none">
                <a:solidFill>
                  <a:schemeClr val="dk1"/>
                </a:solidFill>
                <a:latin typeface="Poppins"/>
                <a:ea typeface="Poppins"/>
                <a:cs typeface="Poppins"/>
                <a:sym typeface="Poppins"/>
              </a:defRPr>
            </a:lvl9pPr>
          </a:lstStyle>
          <a:p>
            <a:r>
              <a:rPr lang="en-IN" sz="2000" dirty="0"/>
              <a:t>FOUND MATCH </a:t>
            </a:r>
            <a:endParaRPr lang="en-IN" sz="2000" b="0" dirty="0">
              <a:latin typeface="Poppins Medium"/>
              <a:ea typeface="Poppins Medium"/>
              <a:cs typeface="Poppins Medium"/>
              <a:sym typeface="Poppins Medium"/>
            </a:endParaRPr>
          </a:p>
        </p:txBody>
      </p:sp>
      <p:pic>
        <p:nvPicPr>
          <p:cNvPr id="4" name="Picture 3">
            <a:extLst>
              <a:ext uri="{FF2B5EF4-FFF2-40B4-BE49-F238E27FC236}">
                <a16:creationId xmlns:a16="http://schemas.microsoft.com/office/drawing/2014/main" id="{191481F2-B940-1634-7783-B29B9B81FCE4}"/>
              </a:ext>
            </a:extLst>
          </p:cNvPr>
          <p:cNvPicPr>
            <a:picLocks noChangeAspect="1"/>
          </p:cNvPicPr>
          <p:nvPr/>
        </p:nvPicPr>
        <p:blipFill>
          <a:blip r:embed="rId3"/>
          <a:stretch>
            <a:fillRect/>
          </a:stretch>
        </p:blipFill>
        <p:spPr>
          <a:xfrm>
            <a:off x="2986914" y="1392550"/>
            <a:ext cx="2412100" cy="2767153"/>
          </a:xfrm>
          <a:prstGeom prst="rect">
            <a:avLst/>
          </a:prstGeom>
        </p:spPr>
      </p:pic>
      <p:pic>
        <p:nvPicPr>
          <p:cNvPr id="8" name="Picture 7">
            <a:extLst>
              <a:ext uri="{FF2B5EF4-FFF2-40B4-BE49-F238E27FC236}">
                <a16:creationId xmlns:a16="http://schemas.microsoft.com/office/drawing/2014/main" id="{D8E5435B-D3A6-A91A-C8F0-121F20B60CD9}"/>
              </a:ext>
            </a:extLst>
          </p:cNvPr>
          <p:cNvPicPr>
            <a:picLocks noChangeAspect="1"/>
          </p:cNvPicPr>
          <p:nvPr/>
        </p:nvPicPr>
        <p:blipFill>
          <a:blip r:embed="rId4"/>
          <a:stretch>
            <a:fillRect/>
          </a:stretch>
        </p:blipFill>
        <p:spPr>
          <a:xfrm>
            <a:off x="5730046" y="1394441"/>
            <a:ext cx="2412100" cy="2025376"/>
          </a:xfrm>
          <a:prstGeom prst="rect">
            <a:avLst/>
          </a:prstGeom>
        </p:spPr>
      </p:pic>
    </p:spTree>
    <p:extLst>
      <p:ext uri="{BB962C8B-B14F-4D97-AF65-F5344CB8AC3E}">
        <p14:creationId xmlns:p14="http://schemas.microsoft.com/office/powerpoint/2010/main" val="1666369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1"/>
          <p:cNvSpPr txBox="1">
            <a:spLocks noGrp="1"/>
          </p:cNvSpPr>
          <p:nvPr>
            <p:ph type="title"/>
          </p:nvPr>
        </p:nvSpPr>
        <p:spPr>
          <a:xfrm>
            <a:off x="3181532" y="1114982"/>
            <a:ext cx="3340908" cy="51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FUTURE SCOPE</a:t>
            </a:r>
            <a:endParaRPr dirty="0"/>
          </a:p>
        </p:txBody>
      </p:sp>
      <p:sp>
        <p:nvSpPr>
          <p:cNvPr id="247" name="Google Shape;247;p31"/>
          <p:cNvSpPr/>
          <p:nvPr/>
        </p:nvSpPr>
        <p:spPr>
          <a:xfrm>
            <a:off x="1749742" y="2064300"/>
            <a:ext cx="2604000" cy="10149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dk1"/>
                </a:solidFill>
                <a:latin typeface="Poppins SemiBold"/>
                <a:ea typeface="Poppins SemiBold"/>
                <a:cs typeface="Poppins SemiBold"/>
                <a:sym typeface="Poppins SemiBold"/>
              </a:rPr>
              <a:t>Security Areas </a:t>
            </a:r>
            <a:endParaRPr sz="1600" dirty="0">
              <a:solidFill>
                <a:schemeClr val="dk1"/>
              </a:solidFill>
              <a:latin typeface="Poppins SemiBold"/>
              <a:ea typeface="Poppins SemiBold"/>
              <a:cs typeface="Poppins SemiBold"/>
              <a:sym typeface="Poppins SemiBold"/>
            </a:endParaRPr>
          </a:p>
        </p:txBody>
      </p:sp>
      <p:sp>
        <p:nvSpPr>
          <p:cNvPr id="248" name="Google Shape;248;p31"/>
          <p:cNvSpPr/>
          <p:nvPr/>
        </p:nvSpPr>
        <p:spPr>
          <a:xfrm>
            <a:off x="5315109" y="2064300"/>
            <a:ext cx="2604000" cy="10149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chemeClr val="dk1"/>
                </a:solidFill>
                <a:latin typeface="Poppins SemiBold"/>
                <a:ea typeface="Poppins SemiBold"/>
                <a:cs typeface="Poppins SemiBold"/>
                <a:sym typeface="Poppins SemiBold"/>
              </a:rPr>
              <a:t>Self Driving Cars</a:t>
            </a:r>
            <a:endParaRPr lang="en-IN" sz="1600" dirty="0">
              <a:solidFill>
                <a:schemeClr val="dk1"/>
              </a:solidFill>
              <a:latin typeface="Poppins SemiBold"/>
              <a:ea typeface="Poppins SemiBold"/>
              <a:cs typeface="Poppins SemiBold"/>
              <a:sym typeface="Poppins SemiBold"/>
            </a:endParaRPr>
          </a:p>
        </p:txBody>
      </p:sp>
    </p:spTree>
    <p:extLst>
      <p:ext uri="{BB962C8B-B14F-4D97-AF65-F5344CB8AC3E}">
        <p14:creationId xmlns:p14="http://schemas.microsoft.com/office/powerpoint/2010/main" val="39313414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3"/>
          <p:cNvSpPr txBox="1">
            <a:spLocks noGrp="1"/>
          </p:cNvSpPr>
          <p:nvPr>
            <p:ph type="title"/>
          </p:nvPr>
        </p:nvSpPr>
        <p:spPr>
          <a:xfrm>
            <a:off x="720000" y="539400"/>
            <a:ext cx="7704000" cy="51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CONTRIBUTION</a:t>
            </a:r>
            <a:endParaRPr dirty="0"/>
          </a:p>
        </p:txBody>
      </p:sp>
      <p:sp>
        <p:nvSpPr>
          <p:cNvPr id="487" name="Google Shape;487;p43"/>
          <p:cNvSpPr/>
          <p:nvPr/>
        </p:nvSpPr>
        <p:spPr>
          <a:xfrm>
            <a:off x="941388" y="1299925"/>
            <a:ext cx="2406300" cy="441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Santhosh M </a:t>
            </a:r>
            <a:endParaRPr sz="1800" dirty="0">
              <a:solidFill>
                <a:schemeClr val="dk1"/>
              </a:solidFill>
              <a:latin typeface="Poppins SemiBold"/>
              <a:ea typeface="Poppins SemiBold"/>
              <a:cs typeface="Poppins SemiBold"/>
              <a:sym typeface="Poppins SemiBold"/>
            </a:endParaRPr>
          </a:p>
        </p:txBody>
      </p:sp>
      <p:cxnSp>
        <p:nvCxnSpPr>
          <p:cNvPr id="488" name="Google Shape;488;p43"/>
          <p:cNvCxnSpPr>
            <a:stCxn id="487" idx="1"/>
            <a:endCxn id="489" idx="1"/>
          </p:cNvCxnSpPr>
          <p:nvPr/>
        </p:nvCxnSpPr>
        <p:spPr>
          <a:xfrm>
            <a:off x="941388" y="1520425"/>
            <a:ext cx="228600" cy="668700"/>
          </a:xfrm>
          <a:prstGeom prst="bentConnector3">
            <a:avLst>
              <a:gd name="adj1" fmla="val -104167"/>
            </a:avLst>
          </a:prstGeom>
          <a:noFill/>
          <a:ln w="9525" cap="flat" cmpd="sng">
            <a:solidFill>
              <a:schemeClr val="dk1"/>
            </a:solidFill>
            <a:prstDash val="solid"/>
            <a:round/>
            <a:headEnd type="none" w="med" len="med"/>
            <a:tailEnd type="none" w="med" len="med"/>
          </a:ln>
        </p:spPr>
      </p:cxnSp>
      <p:sp>
        <p:nvSpPr>
          <p:cNvPr id="489" name="Google Shape;489;p43"/>
          <p:cNvSpPr/>
          <p:nvPr/>
        </p:nvSpPr>
        <p:spPr>
          <a:xfrm>
            <a:off x="1169988" y="1968563"/>
            <a:ext cx="2406300" cy="441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Nilavarasan</a:t>
            </a:r>
            <a:endParaRPr sz="1800" dirty="0">
              <a:solidFill>
                <a:schemeClr val="dk1"/>
              </a:solidFill>
              <a:latin typeface="Poppins SemiBold"/>
              <a:ea typeface="Poppins SemiBold"/>
              <a:cs typeface="Poppins SemiBold"/>
              <a:sym typeface="Poppins SemiBold"/>
            </a:endParaRPr>
          </a:p>
        </p:txBody>
      </p:sp>
      <p:sp>
        <p:nvSpPr>
          <p:cNvPr id="490" name="Google Shape;490;p43"/>
          <p:cNvSpPr/>
          <p:nvPr/>
        </p:nvSpPr>
        <p:spPr>
          <a:xfrm>
            <a:off x="1398588" y="2637200"/>
            <a:ext cx="2406300" cy="441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Gowtham</a:t>
            </a:r>
            <a:endParaRPr sz="1800" dirty="0">
              <a:solidFill>
                <a:schemeClr val="dk1"/>
              </a:solidFill>
              <a:latin typeface="Poppins SemiBold"/>
              <a:ea typeface="Poppins SemiBold"/>
              <a:cs typeface="Poppins SemiBold"/>
              <a:sym typeface="Poppins SemiBold"/>
            </a:endParaRPr>
          </a:p>
        </p:txBody>
      </p:sp>
      <p:sp>
        <p:nvSpPr>
          <p:cNvPr id="491" name="Google Shape;491;p43"/>
          <p:cNvSpPr/>
          <p:nvPr/>
        </p:nvSpPr>
        <p:spPr>
          <a:xfrm>
            <a:off x="1627188" y="3305838"/>
            <a:ext cx="2406300" cy="441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latin typeface="Poppins SemiBold"/>
                <a:ea typeface="Poppins SemiBold"/>
                <a:cs typeface="Poppins SemiBold"/>
                <a:sym typeface="Poppins SemiBold"/>
              </a:rPr>
              <a:t>Yashwanth</a:t>
            </a:r>
            <a:endParaRPr sz="1800" dirty="0">
              <a:solidFill>
                <a:schemeClr val="dk1"/>
              </a:solidFill>
              <a:latin typeface="Poppins SemiBold"/>
              <a:ea typeface="Poppins SemiBold"/>
              <a:cs typeface="Poppins SemiBold"/>
              <a:sym typeface="Poppins SemiBold"/>
            </a:endParaRPr>
          </a:p>
        </p:txBody>
      </p:sp>
      <p:cxnSp>
        <p:nvCxnSpPr>
          <p:cNvPr id="493" name="Google Shape;493;p43"/>
          <p:cNvCxnSpPr>
            <a:stCxn id="489" idx="1"/>
            <a:endCxn id="490" idx="1"/>
          </p:cNvCxnSpPr>
          <p:nvPr/>
        </p:nvCxnSpPr>
        <p:spPr>
          <a:xfrm>
            <a:off x="1169988" y="2189063"/>
            <a:ext cx="228600" cy="668700"/>
          </a:xfrm>
          <a:prstGeom prst="bentConnector3">
            <a:avLst>
              <a:gd name="adj1" fmla="val -104167"/>
            </a:avLst>
          </a:prstGeom>
          <a:noFill/>
          <a:ln w="9525" cap="flat" cmpd="sng">
            <a:solidFill>
              <a:schemeClr val="dk1"/>
            </a:solidFill>
            <a:prstDash val="solid"/>
            <a:round/>
            <a:headEnd type="none" w="med" len="med"/>
            <a:tailEnd type="none" w="med" len="med"/>
          </a:ln>
        </p:spPr>
      </p:cxnSp>
      <p:cxnSp>
        <p:nvCxnSpPr>
          <p:cNvPr id="494" name="Google Shape;494;p43"/>
          <p:cNvCxnSpPr>
            <a:stCxn id="490" idx="1"/>
            <a:endCxn id="491" idx="1"/>
          </p:cNvCxnSpPr>
          <p:nvPr/>
        </p:nvCxnSpPr>
        <p:spPr>
          <a:xfrm>
            <a:off x="1398588" y="2857700"/>
            <a:ext cx="228600" cy="668700"/>
          </a:xfrm>
          <a:prstGeom prst="bentConnector3">
            <a:avLst>
              <a:gd name="adj1" fmla="val -104167"/>
            </a:avLst>
          </a:prstGeom>
          <a:noFill/>
          <a:ln w="9525" cap="flat" cmpd="sng">
            <a:solidFill>
              <a:schemeClr val="dk1"/>
            </a:solidFill>
            <a:prstDash val="solid"/>
            <a:round/>
            <a:headEnd type="none" w="med" len="med"/>
            <a:tailEnd type="none" w="med" len="med"/>
          </a:ln>
        </p:spPr>
      </p:cxnSp>
      <p:sp>
        <p:nvSpPr>
          <p:cNvPr id="496" name="Google Shape;496;p43"/>
          <p:cNvSpPr txBox="1"/>
          <p:nvPr/>
        </p:nvSpPr>
        <p:spPr>
          <a:xfrm>
            <a:off x="3587388" y="1299925"/>
            <a:ext cx="3959700" cy="4410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dk1"/>
                </a:solidFill>
                <a:latin typeface="Livvic"/>
                <a:ea typeface="Livvic"/>
                <a:cs typeface="Livvic"/>
                <a:sym typeface="Livvic"/>
              </a:rPr>
              <a:t>Implementation of PCA</a:t>
            </a:r>
            <a:endParaRPr sz="1200" dirty="0">
              <a:solidFill>
                <a:schemeClr val="dk1"/>
              </a:solidFill>
              <a:latin typeface="Livvic"/>
              <a:ea typeface="Livvic"/>
              <a:cs typeface="Livvic"/>
              <a:sym typeface="Livvic"/>
            </a:endParaRPr>
          </a:p>
        </p:txBody>
      </p:sp>
      <p:sp>
        <p:nvSpPr>
          <p:cNvPr id="497" name="Google Shape;497;p43"/>
          <p:cNvSpPr txBox="1"/>
          <p:nvPr/>
        </p:nvSpPr>
        <p:spPr>
          <a:xfrm>
            <a:off x="3810802" y="1968550"/>
            <a:ext cx="3959700" cy="4410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1200" dirty="0">
                <a:solidFill>
                  <a:schemeClr val="dk1"/>
                </a:solidFill>
                <a:latin typeface="Livvic"/>
                <a:ea typeface="Livvic"/>
                <a:cs typeface="Livvic"/>
                <a:sym typeface="Livvic"/>
              </a:rPr>
              <a:t>Implement application using Machine learning </a:t>
            </a:r>
            <a:endParaRPr sz="1200" dirty="0">
              <a:solidFill>
                <a:schemeClr val="dk1"/>
              </a:solidFill>
              <a:latin typeface="Livvic"/>
              <a:ea typeface="Livvic"/>
              <a:cs typeface="Livvic"/>
              <a:sym typeface="Livvic"/>
            </a:endParaRPr>
          </a:p>
        </p:txBody>
      </p:sp>
      <p:sp>
        <p:nvSpPr>
          <p:cNvPr id="498" name="Google Shape;498;p43"/>
          <p:cNvSpPr txBox="1"/>
          <p:nvPr/>
        </p:nvSpPr>
        <p:spPr>
          <a:xfrm>
            <a:off x="4034217" y="2637175"/>
            <a:ext cx="3959700" cy="4410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1200" dirty="0">
                <a:solidFill>
                  <a:schemeClr val="dk1"/>
                </a:solidFill>
                <a:latin typeface="Livvic"/>
                <a:ea typeface="Livvic"/>
                <a:cs typeface="Livvic"/>
                <a:sym typeface="Livvic"/>
              </a:rPr>
              <a:t>Data production </a:t>
            </a:r>
            <a:endParaRPr sz="1200" dirty="0">
              <a:solidFill>
                <a:schemeClr val="dk1"/>
              </a:solidFill>
              <a:latin typeface="Livvic"/>
              <a:ea typeface="Livvic"/>
              <a:cs typeface="Livvic"/>
              <a:sym typeface="Livvic"/>
            </a:endParaRPr>
          </a:p>
        </p:txBody>
      </p:sp>
      <p:sp>
        <p:nvSpPr>
          <p:cNvPr id="499" name="Google Shape;499;p43"/>
          <p:cNvSpPr txBox="1"/>
          <p:nvPr/>
        </p:nvSpPr>
        <p:spPr>
          <a:xfrm>
            <a:off x="4257631" y="3305800"/>
            <a:ext cx="3959700" cy="4482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IN" sz="1200" dirty="0">
                <a:solidFill>
                  <a:schemeClr val="dk1"/>
                </a:solidFill>
                <a:latin typeface="Livvic"/>
                <a:ea typeface="Livvic"/>
                <a:cs typeface="Livvic"/>
                <a:sym typeface="Livvic"/>
              </a:rPr>
              <a:t>Implement application using Machine learning </a:t>
            </a:r>
            <a:endParaRPr sz="1200" dirty="0">
              <a:solidFill>
                <a:schemeClr val="dk1"/>
              </a:solidFill>
              <a:latin typeface="Livvic"/>
              <a:ea typeface="Livvic"/>
              <a:cs typeface="Livvic"/>
              <a:sym typeface="Livvic"/>
            </a:endParaRPr>
          </a:p>
        </p:txBody>
      </p:sp>
      <p:cxnSp>
        <p:nvCxnSpPr>
          <p:cNvPr id="501" name="Google Shape;501;p43"/>
          <p:cNvCxnSpPr>
            <a:endCxn id="496" idx="1"/>
          </p:cNvCxnSpPr>
          <p:nvPr/>
        </p:nvCxnSpPr>
        <p:spPr>
          <a:xfrm>
            <a:off x="3347688" y="1520425"/>
            <a:ext cx="239700" cy="0"/>
          </a:xfrm>
          <a:prstGeom prst="straightConnector1">
            <a:avLst/>
          </a:prstGeom>
          <a:noFill/>
          <a:ln w="9525" cap="flat" cmpd="sng">
            <a:solidFill>
              <a:schemeClr val="dk1"/>
            </a:solidFill>
            <a:prstDash val="solid"/>
            <a:round/>
            <a:headEnd type="none" w="med" len="med"/>
            <a:tailEnd type="none" w="med" len="med"/>
          </a:ln>
        </p:spPr>
      </p:cxnSp>
      <p:cxnSp>
        <p:nvCxnSpPr>
          <p:cNvPr id="502" name="Google Shape;502;p43"/>
          <p:cNvCxnSpPr>
            <a:endCxn id="497" idx="1"/>
          </p:cNvCxnSpPr>
          <p:nvPr/>
        </p:nvCxnSpPr>
        <p:spPr>
          <a:xfrm>
            <a:off x="3571102" y="2189050"/>
            <a:ext cx="239700" cy="0"/>
          </a:xfrm>
          <a:prstGeom prst="straightConnector1">
            <a:avLst/>
          </a:prstGeom>
          <a:noFill/>
          <a:ln w="9525" cap="flat" cmpd="sng">
            <a:solidFill>
              <a:schemeClr val="dk1"/>
            </a:solidFill>
            <a:prstDash val="solid"/>
            <a:round/>
            <a:headEnd type="none" w="med" len="med"/>
            <a:tailEnd type="none" w="med" len="med"/>
          </a:ln>
        </p:spPr>
      </p:cxnSp>
      <p:cxnSp>
        <p:nvCxnSpPr>
          <p:cNvPr id="503" name="Google Shape;503;p43"/>
          <p:cNvCxnSpPr>
            <a:stCxn id="490" idx="3"/>
            <a:endCxn id="498" idx="1"/>
          </p:cNvCxnSpPr>
          <p:nvPr/>
        </p:nvCxnSpPr>
        <p:spPr>
          <a:xfrm>
            <a:off x="3804888" y="2857700"/>
            <a:ext cx="229200" cy="0"/>
          </a:xfrm>
          <a:prstGeom prst="straightConnector1">
            <a:avLst/>
          </a:prstGeom>
          <a:noFill/>
          <a:ln w="9525" cap="flat" cmpd="sng">
            <a:solidFill>
              <a:schemeClr val="dk1"/>
            </a:solidFill>
            <a:prstDash val="solid"/>
            <a:round/>
            <a:headEnd type="none" w="med" len="med"/>
            <a:tailEnd type="none" w="med" len="med"/>
          </a:ln>
        </p:spPr>
      </p:cxnSp>
      <p:cxnSp>
        <p:nvCxnSpPr>
          <p:cNvPr id="504" name="Google Shape;504;p43"/>
          <p:cNvCxnSpPr>
            <a:stCxn id="491" idx="3"/>
            <a:endCxn id="499" idx="1"/>
          </p:cNvCxnSpPr>
          <p:nvPr/>
        </p:nvCxnSpPr>
        <p:spPr>
          <a:xfrm>
            <a:off x="4033488" y="3526338"/>
            <a:ext cx="224100" cy="3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0"/>
          <p:cNvSpPr txBox="1">
            <a:spLocks noGrp="1"/>
          </p:cNvSpPr>
          <p:nvPr>
            <p:ph type="title"/>
          </p:nvPr>
        </p:nvSpPr>
        <p:spPr>
          <a:xfrm>
            <a:off x="1208810" y="83490"/>
            <a:ext cx="5490000" cy="132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PROJECT OBJECTIVE</a:t>
            </a:r>
            <a:endParaRPr dirty="0"/>
          </a:p>
        </p:txBody>
      </p:sp>
      <p:sp>
        <p:nvSpPr>
          <p:cNvPr id="241" name="Google Shape;241;p30"/>
          <p:cNvSpPr txBox="1">
            <a:spLocks noGrp="1"/>
          </p:cNvSpPr>
          <p:nvPr>
            <p:ph type="subTitle" idx="1"/>
          </p:nvPr>
        </p:nvSpPr>
        <p:spPr>
          <a:xfrm>
            <a:off x="1355272" y="1414354"/>
            <a:ext cx="6579918" cy="2669722"/>
          </a:xfrm>
          <a:prstGeom prst="rect">
            <a:avLst/>
          </a:prstGeom>
          <a:solidFill>
            <a:schemeClr val="lt2"/>
          </a:solidFill>
        </p:spPr>
        <p:txBody>
          <a:bodyPr spcFirstLastPara="1" wrap="square" lIns="91425" tIns="91425" rIns="91425" bIns="91425" anchor="ctr" anchorCtr="0">
            <a:noAutofit/>
          </a:bodyPr>
          <a:lstStyle/>
          <a:p>
            <a:pPr marL="285750" lvl="0" indent="-285750" algn="l" rtl="0">
              <a:spcBef>
                <a:spcPts val="0"/>
              </a:spcBef>
              <a:spcAft>
                <a:spcPts val="0"/>
              </a:spcAft>
              <a:buClr>
                <a:schemeClr val="dk1"/>
              </a:buClr>
              <a:buSzPts val="1100"/>
              <a:buFont typeface="Arial" panose="020B0604020202020204" pitchFamily="34" charset="0"/>
              <a:buChar char="•"/>
            </a:pPr>
            <a:r>
              <a:rPr lang="en-IN" dirty="0"/>
              <a:t>Face recognition has become a very common system in the modern world </a:t>
            </a:r>
          </a:p>
          <a:p>
            <a:pPr marL="285750" lvl="0" indent="-285750" algn="l" rtl="0">
              <a:spcBef>
                <a:spcPts val="0"/>
              </a:spcBef>
              <a:spcAft>
                <a:spcPts val="0"/>
              </a:spcAft>
              <a:buClr>
                <a:schemeClr val="dk1"/>
              </a:buClr>
              <a:buSzPts val="1100"/>
              <a:buFont typeface="Arial" panose="020B0604020202020204" pitchFamily="34" charset="0"/>
              <a:buChar char="•"/>
            </a:pPr>
            <a:r>
              <a:rPr lang="en-IN" dirty="0"/>
              <a:t>The data processed for image recognition is very high.</a:t>
            </a:r>
          </a:p>
          <a:p>
            <a:pPr marL="285750" lvl="0" indent="-285750" algn="l" rtl="0">
              <a:spcBef>
                <a:spcPts val="0"/>
              </a:spcBef>
              <a:spcAft>
                <a:spcPts val="0"/>
              </a:spcAft>
              <a:buClr>
                <a:schemeClr val="dk1"/>
              </a:buClr>
              <a:buSzPts val="1100"/>
              <a:buFont typeface="Arial" panose="020B0604020202020204" pitchFamily="34" charset="0"/>
              <a:buChar char="•"/>
            </a:pPr>
            <a:r>
              <a:rPr lang="en-IN" dirty="0"/>
              <a:t>Through Principal Component Analysis we can reduce the dimensionality while retaining the utmost detailing </a:t>
            </a:r>
          </a:p>
          <a:p>
            <a:pPr marL="285750" lvl="0" indent="-285750" algn="l" rtl="0">
              <a:spcBef>
                <a:spcPts val="0"/>
              </a:spcBef>
              <a:spcAft>
                <a:spcPts val="0"/>
              </a:spcAft>
              <a:buClr>
                <a:schemeClr val="dk1"/>
              </a:buClr>
              <a:buSzPts val="1100"/>
              <a:buFont typeface="Arial" panose="020B0604020202020204" pitchFamily="34" charset="0"/>
              <a:buChar char="•"/>
            </a:pPr>
            <a:r>
              <a:rPr lang="en-IN" dirty="0"/>
              <a:t>Compression is achieved while still maintaining the significant patterns and trends </a:t>
            </a:r>
          </a:p>
          <a:p>
            <a:pPr marL="285750" lvl="0" indent="-285750" algn="l" rtl="0">
              <a:spcBef>
                <a:spcPts val="0"/>
              </a:spcBef>
              <a:spcAft>
                <a:spcPts val="0"/>
              </a:spcAft>
              <a:buClr>
                <a:schemeClr val="dk1"/>
              </a:buClr>
              <a:buSzPts val="1100"/>
              <a:buFont typeface="Arial" panose="020B0604020202020204" pitchFamily="34" charset="0"/>
              <a:buChar char="•"/>
            </a:pPr>
            <a:r>
              <a:rPr lang="en-IN" dirty="0"/>
              <a:t>This is achieved with the mathematical concepts of Eigen decomposition and Singular Value Decomposition(SVD).</a:t>
            </a:r>
          </a:p>
          <a:p>
            <a:pPr marL="285750" lvl="0" indent="-285750" algn="l" rtl="0">
              <a:spcBef>
                <a:spcPts val="0"/>
              </a:spcBef>
              <a:spcAft>
                <a:spcPts val="0"/>
              </a:spcAft>
              <a:buClr>
                <a:schemeClr val="dk1"/>
              </a:buClr>
              <a:buSzPts val="1100"/>
              <a:buFont typeface="Arial" panose="020B0604020202020204" pitchFamily="34" charset="0"/>
              <a:buChar char="•"/>
            </a:pPr>
            <a:r>
              <a:rPr lang="en-IN" dirty="0"/>
              <a:t>We analyse this concepts while trying to incorporate the same in different applications.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0"/>
          <p:cNvSpPr txBox="1">
            <a:spLocks noGrp="1"/>
          </p:cNvSpPr>
          <p:nvPr>
            <p:ph type="title"/>
          </p:nvPr>
        </p:nvSpPr>
        <p:spPr>
          <a:xfrm>
            <a:off x="1208810" y="83490"/>
            <a:ext cx="5490000" cy="132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PROJECT REFERENCES</a:t>
            </a:r>
            <a:endParaRPr sz="2800" dirty="0"/>
          </a:p>
        </p:txBody>
      </p:sp>
      <p:sp>
        <p:nvSpPr>
          <p:cNvPr id="241" name="Google Shape;241;p30"/>
          <p:cNvSpPr txBox="1">
            <a:spLocks noGrp="1"/>
          </p:cNvSpPr>
          <p:nvPr>
            <p:ph type="subTitle" idx="1"/>
          </p:nvPr>
        </p:nvSpPr>
        <p:spPr>
          <a:xfrm>
            <a:off x="1355272" y="1414354"/>
            <a:ext cx="6579918" cy="2669722"/>
          </a:xfrm>
          <a:prstGeom prst="rect">
            <a:avLst/>
          </a:prstGeom>
          <a:solidFill>
            <a:schemeClr val="lt2"/>
          </a:solidFill>
        </p:spPr>
        <p:txBody>
          <a:bodyPr spcFirstLastPara="1" wrap="square" lIns="91425" tIns="91425" rIns="91425" bIns="91425" anchor="ctr" anchorCtr="0">
            <a:noAutofit/>
          </a:bodyPr>
          <a:lstStyle/>
          <a:p>
            <a:pPr marL="285750" lvl="0" indent="-285750" algn="l" rtl="0">
              <a:spcBef>
                <a:spcPts val="0"/>
              </a:spcBef>
              <a:spcAft>
                <a:spcPts val="0"/>
              </a:spcAft>
              <a:buClr>
                <a:schemeClr val="dk1"/>
              </a:buClr>
              <a:buSzPts val="1100"/>
              <a:buFont typeface="Arial" panose="020B0604020202020204" pitchFamily="34" charset="0"/>
              <a:buChar char="•"/>
            </a:pPr>
            <a:r>
              <a:rPr lang="en-US" dirty="0"/>
              <a:t>PRINCIPAL COMPONENT ANALYSIS IN IMAGE PROCESSING by M. </a:t>
            </a:r>
            <a:r>
              <a:rPr lang="en-US" dirty="0" err="1"/>
              <a:t>Mudrov</a:t>
            </a:r>
            <a:r>
              <a:rPr lang="en-US" dirty="0"/>
              <a:t>´, A. </a:t>
            </a:r>
            <a:r>
              <a:rPr lang="en-US" dirty="0" err="1"/>
              <a:t>Proch´azka</a:t>
            </a:r>
            <a:r>
              <a:rPr lang="en-US" dirty="0"/>
              <a:t> mudrova.pdf (vscht.cz)</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An improved face recognition technique based on modular PCA approach  by </a:t>
            </a:r>
            <a:r>
              <a:rPr lang="en-US" dirty="0" err="1"/>
              <a:t>Rajkiran</a:t>
            </a:r>
            <a:r>
              <a:rPr lang="en-US" dirty="0"/>
              <a:t> </a:t>
            </a:r>
            <a:r>
              <a:rPr lang="en-US" dirty="0" err="1"/>
              <a:t>Gottumukkal</a:t>
            </a:r>
            <a:r>
              <a:rPr lang="en-US" dirty="0"/>
              <a:t> -  An improved face recognition technique based on modular PCA approach - ScienceDirect</a:t>
            </a:r>
          </a:p>
          <a:p>
            <a:pPr marL="285750" lvl="0" indent="-285750" algn="l" rtl="0">
              <a:spcBef>
                <a:spcPts val="0"/>
              </a:spcBef>
              <a:spcAft>
                <a:spcPts val="0"/>
              </a:spcAft>
              <a:buClr>
                <a:schemeClr val="dk1"/>
              </a:buClr>
              <a:buSzPts val="1100"/>
              <a:buFont typeface="Arial" panose="020B0604020202020204" pitchFamily="34" charset="0"/>
              <a:buChar char="•"/>
            </a:pPr>
            <a:r>
              <a:rPr lang="en-US"/>
              <a:t>Introduction-to-Machine-Learning</a:t>
            </a:r>
            <a:r>
              <a:rPr lang="en-US" dirty="0"/>
              <a:t>/Face Recognition Using PCA at master · </a:t>
            </a:r>
            <a:r>
              <a:rPr lang="en-US" dirty="0" err="1"/>
              <a:t>codeheroku</a:t>
            </a:r>
            <a:r>
              <a:rPr lang="en-US" dirty="0"/>
              <a:t>/Introduction-to-Machine-Learning (github.com)</a:t>
            </a:r>
          </a:p>
        </p:txBody>
      </p:sp>
    </p:spTree>
    <p:extLst>
      <p:ext uri="{BB962C8B-B14F-4D97-AF65-F5344CB8AC3E}">
        <p14:creationId xmlns:p14="http://schemas.microsoft.com/office/powerpoint/2010/main" val="7376136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4"/>
          <p:cNvSpPr txBox="1">
            <a:spLocks noGrp="1"/>
          </p:cNvSpPr>
          <p:nvPr>
            <p:ph type="title"/>
          </p:nvPr>
        </p:nvSpPr>
        <p:spPr>
          <a:xfrm>
            <a:off x="1322613" y="1517550"/>
            <a:ext cx="7066190" cy="210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0" dirty="0">
                <a:latin typeface="Poppins Medium"/>
                <a:ea typeface="Poppins Medium"/>
                <a:cs typeface="Poppins Medium"/>
                <a:sym typeface="Poppins Medium"/>
              </a:rPr>
              <a:t>THANK YOU </a:t>
            </a:r>
            <a:endParaRPr sz="4000" b="0" dirty="0">
              <a:latin typeface="Poppins Medium"/>
              <a:ea typeface="Poppins Medium"/>
              <a:cs typeface="Poppins Medium"/>
              <a:sym typeface="Poppins Medium"/>
            </a:endParaRPr>
          </a:p>
        </p:txBody>
      </p:sp>
      <p:grpSp>
        <p:nvGrpSpPr>
          <p:cNvPr id="318" name="Google Shape;318;p34"/>
          <p:cNvGrpSpPr/>
          <p:nvPr/>
        </p:nvGrpSpPr>
        <p:grpSpPr>
          <a:xfrm rot="10800000">
            <a:off x="-15421" y="-20376"/>
            <a:ext cx="2284753" cy="1607435"/>
            <a:chOff x="5539150" y="3176875"/>
            <a:chExt cx="2029449" cy="1427308"/>
          </a:xfrm>
        </p:grpSpPr>
        <p:sp>
          <p:nvSpPr>
            <p:cNvPr id="319" name="Google Shape;319;p34"/>
            <p:cNvSpPr/>
            <p:nvPr/>
          </p:nvSpPr>
          <p:spPr>
            <a:xfrm rot="-5400000" flipH="1">
              <a:off x="6844880" y="3880443"/>
              <a:ext cx="849332" cy="59810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174B67">
                    <a:alpha val="34901"/>
                  </a:srgbClr>
                </a:gs>
                <a:gs pos="100000">
                  <a:srgbClr val="174B67">
                    <a:alpha val="5882"/>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4"/>
            <p:cNvSpPr/>
            <p:nvPr/>
          </p:nvSpPr>
          <p:spPr>
            <a:xfrm rot="-5400000" flipH="1">
              <a:off x="5541174" y="3174850"/>
              <a:ext cx="1427293" cy="1431342"/>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34901"/>
                  </a:srgbClr>
                </a:gs>
                <a:gs pos="100000">
                  <a:srgbClr val="174B67">
                    <a:alpha val="5882"/>
                  </a:srgbClr>
                </a:gs>
              </a:gsLst>
              <a:lin ang="189007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4"/>
            <p:cNvSpPr/>
            <p:nvPr/>
          </p:nvSpPr>
          <p:spPr>
            <a:xfrm rot="-5400000" flipH="1">
              <a:off x="6122188" y="3755881"/>
              <a:ext cx="847111" cy="849493"/>
            </a:xfrm>
            <a:custGeom>
              <a:avLst/>
              <a:gdLst/>
              <a:ahLst/>
              <a:cxnLst/>
              <a:rect l="l" t="t" r="r" b="b"/>
              <a:pathLst>
                <a:path w="23817" h="23817" extrusionOk="0">
                  <a:moveTo>
                    <a:pt x="23817" y="0"/>
                  </a:moveTo>
                  <a:cubicBezTo>
                    <a:pt x="10662" y="0"/>
                    <a:pt x="0" y="10662"/>
                    <a:pt x="0" y="23817"/>
                  </a:cubicBezTo>
                  <a:lnTo>
                    <a:pt x="23817" y="23817"/>
                  </a:lnTo>
                  <a:lnTo>
                    <a:pt x="23817" y="0"/>
                  </a:lnTo>
                  <a:close/>
                </a:path>
              </a:pathLst>
            </a:custGeom>
            <a:gradFill>
              <a:gsLst>
                <a:gs pos="0">
                  <a:srgbClr val="174B67">
                    <a:alpha val="14901"/>
                  </a:srgbClr>
                </a:gs>
                <a:gs pos="100000">
                  <a:srgbClr val="174B67">
                    <a:alpha val="25882"/>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017737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0BEEB-3565-7B76-78CB-CB03E554FD32}"/>
              </a:ext>
            </a:extLst>
          </p:cNvPr>
          <p:cNvSpPr>
            <a:spLocks noGrp="1"/>
          </p:cNvSpPr>
          <p:nvPr>
            <p:ph type="ctrTitle"/>
          </p:nvPr>
        </p:nvSpPr>
        <p:spPr>
          <a:xfrm>
            <a:off x="1120174" y="951399"/>
            <a:ext cx="6893071" cy="2556300"/>
          </a:xfrm>
        </p:spPr>
        <p:txBody>
          <a:bodyPr/>
          <a:lstStyle/>
          <a:p>
            <a:r>
              <a:rPr lang="en-IN" dirty="0"/>
              <a:t>DATA PROCESSING</a:t>
            </a:r>
          </a:p>
        </p:txBody>
      </p:sp>
      <p:sp>
        <p:nvSpPr>
          <p:cNvPr id="3" name="Subtitle 2">
            <a:extLst>
              <a:ext uri="{FF2B5EF4-FFF2-40B4-BE49-F238E27FC236}">
                <a16:creationId xmlns:a16="http://schemas.microsoft.com/office/drawing/2014/main" id="{A4E93400-D778-1783-A5FE-50DB5E36257F}"/>
              </a:ext>
            </a:extLst>
          </p:cNvPr>
          <p:cNvSpPr>
            <a:spLocks noGrp="1"/>
          </p:cNvSpPr>
          <p:nvPr>
            <p:ph type="subTitle" idx="1"/>
          </p:nvPr>
        </p:nvSpPr>
        <p:spPr/>
        <p:txBody>
          <a:bodyPr/>
          <a:lstStyle/>
          <a:p>
            <a:r>
              <a:rPr lang="en-IN" dirty="0"/>
              <a:t>DATA FOR FACE RECOGNITION</a:t>
            </a:r>
          </a:p>
        </p:txBody>
      </p:sp>
    </p:spTree>
    <p:extLst>
      <p:ext uri="{BB962C8B-B14F-4D97-AF65-F5344CB8AC3E}">
        <p14:creationId xmlns:p14="http://schemas.microsoft.com/office/powerpoint/2010/main" val="17217199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F5DCE-60AD-D11D-4CB8-527C3F3DA5E4}"/>
              </a:ext>
            </a:extLst>
          </p:cNvPr>
          <p:cNvSpPr>
            <a:spLocks noGrp="1"/>
          </p:cNvSpPr>
          <p:nvPr>
            <p:ph type="title"/>
          </p:nvPr>
        </p:nvSpPr>
        <p:spPr>
          <a:xfrm>
            <a:off x="675096" y="890464"/>
            <a:ext cx="7704000" cy="517800"/>
          </a:xfrm>
        </p:spPr>
        <p:txBody>
          <a:bodyPr/>
          <a:lstStyle/>
          <a:p>
            <a:pPr algn="ctr"/>
            <a:r>
              <a:rPr lang="en-IN" dirty="0"/>
              <a:t>DATA SET WE USED </a:t>
            </a:r>
          </a:p>
        </p:txBody>
      </p:sp>
      <p:sp>
        <p:nvSpPr>
          <p:cNvPr id="3" name="Title 2">
            <a:extLst>
              <a:ext uri="{FF2B5EF4-FFF2-40B4-BE49-F238E27FC236}">
                <a16:creationId xmlns:a16="http://schemas.microsoft.com/office/drawing/2014/main" id="{4056429E-D644-11A1-7113-DE06C7C19554}"/>
              </a:ext>
            </a:extLst>
          </p:cNvPr>
          <p:cNvSpPr>
            <a:spLocks noGrp="1"/>
          </p:cNvSpPr>
          <p:nvPr>
            <p:ph type="title" idx="2"/>
          </p:nvPr>
        </p:nvSpPr>
        <p:spPr/>
        <p:txBody>
          <a:bodyPr/>
          <a:lstStyle/>
          <a:p>
            <a:r>
              <a:rPr lang="en-IN" dirty="0"/>
              <a:t>ORL DATASET </a:t>
            </a:r>
          </a:p>
        </p:txBody>
      </p:sp>
      <p:sp>
        <p:nvSpPr>
          <p:cNvPr id="4" name="Title 3">
            <a:extLst>
              <a:ext uri="{FF2B5EF4-FFF2-40B4-BE49-F238E27FC236}">
                <a16:creationId xmlns:a16="http://schemas.microsoft.com/office/drawing/2014/main" id="{1F1CEAD1-B546-96FC-C079-8ACEFFA27729}"/>
              </a:ext>
            </a:extLst>
          </p:cNvPr>
          <p:cNvSpPr>
            <a:spLocks noGrp="1"/>
          </p:cNvSpPr>
          <p:nvPr>
            <p:ph type="title" idx="3"/>
          </p:nvPr>
        </p:nvSpPr>
        <p:spPr/>
        <p:txBody>
          <a:bodyPr/>
          <a:lstStyle/>
          <a:p>
            <a:r>
              <a:rPr lang="en-IN" dirty="0"/>
              <a:t>OUR OWN DATASET</a:t>
            </a:r>
          </a:p>
        </p:txBody>
      </p:sp>
      <p:sp>
        <p:nvSpPr>
          <p:cNvPr id="5" name="Subtitle 4">
            <a:extLst>
              <a:ext uri="{FF2B5EF4-FFF2-40B4-BE49-F238E27FC236}">
                <a16:creationId xmlns:a16="http://schemas.microsoft.com/office/drawing/2014/main" id="{6C1E225A-92C1-44FC-088E-A3463999F881}"/>
              </a:ext>
            </a:extLst>
          </p:cNvPr>
          <p:cNvSpPr>
            <a:spLocks noGrp="1"/>
          </p:cNvSpPr>
          <p:nvPr>
            <p:ph type="subTitle" idx="1"/>
          </p:nvPr>
        </p:nvSpPr>
        <p:spPr/>
        <p:txBody>
          <a:bodyPr/>
          <a:lstStyle/>
          <a:p>
            <a:r>
              <a:rPr lang="en-IN" dirty="0"/>
              <a:t>The ORL dataset,</a:t>
            </a:r>
            <a:r>
              <a:rPr lang="en-US" dirty="0"/>
              <a:t> is a collection of face images used for research in facial recognition.</a:t>
            </a:r>
          </a:p>
          <a:p>
            <a:r>
              <a:rPr lang="en-US" dirty="0"/>
              <a:t>It contains 400 images of 40 different people. </a:t>
            </a:r>
          </a:p>
          <a:p>
            <a:r>
              <a:rPr lang="en-US" dirty="0"/>
              <a:t>For each person, there are 10 images capturing variations in lighting, facial expressions (smiling, frowning, with/without glasses) and slight head tilts.</a:t>
            </a:r>
            <a:endParaRPr lang="en-IN" dirty="0"/>
          </a:p>
        </p:txBody>
      </p:sp>
      <p:sp>
        <p:nvSpPr>
          <p:cNvPr id="6" name="Subtitle 5">
            <a:extLst>
              <a:ext uri="{FF2B5EF4-FFF2-40B4-BE49-F238E27FC236}">
                <a16:creationId xmlns:a16="http://schemas.microsoft.com/office/drawing/2014/main" id="{FD17BD8E-91D8-AFFE-BDFD-B451574C6EA0}"/>
              </a:ext>
            </a:extLst>
          </p:cNvPr>
          <p:cNvSpPr>
            <a:spLocks noGrp="1"/>
          </p:cNvSpPr>
          <p:nvPr>
            <p:ph type="subTitle" idx="4"/>
          </p:nvPr>
        </p:nvSpPr>
        <p:spPr/>
        <p:txBody>
          <a:bodyPr/>
          <a:lstStyle/>
          <a:p>
            <a:r>
              <a:rPr lang="en-IN" dirty="0"/>
              <a:t>We have also added our own faces into the dataset.</a:t>
            </a:r>
          </a:p>
          <a:p>
            <a:r>
              <a:rPr lang="en-IN" dirty="0"/>
              <a:t>Even here we have different faces of same person by variations in lighting, facial expression and head tilts.</a:t>
            </a:r>
          </a:p>
        </p:txBody>
      </p:sp>
    </p:spTree>
    <p:extLst>
      <p:ext uri="{BB962C8B-B14F-4D97-AF65-F5344CB8AC3E}">
        <p14:creationId xmlns:p14="http://schemas.microsoft.com/office/powerpoint/2010/main" val="39804451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B5133C9-25F2-D761-7967-AABCE1D6A8A2}"/>
              </a:ext>
            </a:extLst>
          </p:cNvPr>
          <p:cNvSpPr>
            <a:spLocks noGrp="1"/>
          </p:cNvSpPr>
          <p:nvPr>
            <p:ph type="body" idx="1"/>
          </p:nvPr>
        </p:nvSpPr>
        <p:spPr>
          <a:xfrm>
            <a:off x="2005876" y="1293514"/>
            <a:ext cx="5235846" cy="2556472"/>
          </a:xfrm>
        </p:spPr>
        <p:txBody>
          <a:bodyPr/>
          <a:lstStyle/>
          <a:p>
            <a:pPr marL="177800" indent="0">
              <a:buNone/>
            </a:pPr>
            <a:r>
              <a:rPr lang="en-US" sz="1400" dirty="0"/>
              <a:t>This is our driver class, designed to dynamically call and manage other necessary classes throughout the execution process. These classes are accessed and utilized at appropriate times based on the requirements of the application. This ensures efficient and organized workflow management within the program.</a:t>
            </a:r>
          </a:p>
          <a:p>
            <a:pPr marL="177800" indent="0">
              <a:buNone/>
            </a:pPr>
            <a:r>
              <a:rPr lang="en-US" sz="1400" dirty="0"/>
              <a:t>Some of the classes it call are </a:t>
            </a:r>
          </a:p>
          <a:p>
            <a:pPr>
              <a:buFontTx/>
              <a:buChar char="-"/>
            </a:pPr>
            <a:r>
              <a:rPr lang="en-US" sz="1400" dirty="0"/>
              <a:t>Dataset</a:t>
            </a:r>
          </a:p>
          <a:p>
            <a:pPr>
              <a:buFontTx/>
              <a:buChar char="-"/>
            </a:pPr>
            <a:r>
              <a:rPr lang="en-US" sz="1400" dirty="0" err="1"/>
              <a:t>Image_to_matrix</a:t>
            </a:r>
            <a:r>
              <a:rPr lang="en-US" sz="1400" dirty="0"/>
              <a:t> </a:t>
            </a:r>
          </a:p>
          <a:p>
            <a:pPr>
              <a:buFontTx/>
              <a:buChar char="-"/>
            </a:pPr>
            <a:r>
              <a:rPr lang="en-US" sz="1400" dirty="0"/>
              <a:t>PCA</a:t>
            </a:r>
            <a:endParaRPr lang="en-IN" sz="1400" dirty="0"/>
          </a:p>
        </p:txBody>
      </p:sp>
      <p:sp>
        <p:nvSpPr>
          <p:cNvPr id="3" name="Title 2">
            <a:extLst>
              <a:ext uri="{FF2B5EF4-FFF2-40B4-BE49-F238E27FC236}">
                <a16:creationId xmlns:a16="http://schemas.microsoft.com/office/drawing/2014/main" id="{F9BFDDAB-2ECB-ABFB-6818-82533D4AB668}"/>
              </a:ext>
            </a:extLst>
          </p:cNvPr>
          <p:cNvSpPr>
            <a:spLocks noGrp="1"/>
          </p:cNvSpPr>
          <p:nvPr>
            <p:ph type="title"/>
          </p:nvPr>
        </p:nvSpPr>
        <p:spPr/>
        <p:txBody>
          <a:bodyPr/>
          <a:lstStyle/>
          <a:p>
            <a:pPr algn="ctr"/>
            <a:r>
              <a:rPr lang="en-IN" dirty="0"/>
              <a:t>FACE RECOGNITION CLASS</a:t>
            </a:r>
          </a:p>
        </p:txBody>
      </p:sp>
    </p:spTree>
    <p:extLst>
      <p:ext uri="{BB962C8B-B14F-4D97-AF65-F5344CB8AC3E}">
        <p14:creationId xmlns:p14="http://schemas.microsoft.com/office/powerpoint/2010/main" val="22464212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0"/>
          <p:cNvSpPr txBox="1">
            <a:spLocks noGrp="1"/>
          </p:cNvSpPr>
          <p:nvPr>
            <p:ph type="title"/>
          </p:nvPr>
        </p:nvSpPr>
        <p:spPr>
          <a:xfrm>
            <a:off x="2845750" y="-202260"/>
            <a:ext cx="5490000" cy="132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DATASET CLASS</a:t>
            </a:r>
            <a:endParaRPr sz="2800" dirty="0"/>
          </a:p>
        </p:txBody>
      </p:sp>
      <p:sp>
        <p:nvSpPr>
          <p:cNvPr id="241" name="Google Shape;241;p30"/>
          <p:cNvSpPr txBox="1">
            <a:spLocks noGrp="1"/>
          </p:cNvSpPr>
          <p:nvPr>
            <p:ph type="subTitle" idx="1"/>
          </p:nvPr>
        </p:nvSpPr>
        <p:spPr>
          <a:xfrm>
            <a:off x="1232809" y="1073604"/>
            <a:ext cx="6560003" cy="3184069"/>
          </a:xfrm>
          <a:prstGeom prst="rect">
            <a:avLst/>
          </a:prstGeom>
          <a:solidFill>
            <a:schemeClr val="lt2"/>
          </a:solidFill>
        </p:spPr>
        <p:txBody>
          <a:bodyPr spcFirstLastPara="1" wrap="square" lIns="91425" tIns="91425" rIns="91425" bIns="91425" anchor="ctr" anchorCtr="0">
            <a:noAutofit/>
          </a:bodyPr>
          <a:lstStyle/>
          <a:p>
            <a:pPr marL="285750" lvl="0" indent="-285750" algn="l" rtl="0">
              <a:spcBef>
                <a:spcPts val="0"/>
              </a:spcBef>
              <a:spcAft>
                <a:spcPts val="0"/>
              </a:spcAft>
              <a:buClr>
                <a:schemeClr val="dk1"/>
              </a:buClr>
              <a:buSzPts val="1100"/>
              <a:buFont typeface="Arial" panose="020B0604020202020204" pitchFamily="34" charset="0"/>
              <a:buChar char="•"/>
            </a:pPr>
            <a:r>
              <a:rPr lang="en-US" dirty="0"/>
              <a:t>1. The class initializes by setting up the directory path for the dataset and creating empty lists and dictionaries to store image paths, labels, and counts for both training and testing datasets.</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2. It iterates through each person's directory within the dataset.</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3. For each directory, it verifies if the number of images meets the required threshold for training.</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4. It then splits the images into training and testing sets.</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5. While doing so, it labels the images, associating each image with a specific person's identifier, and maintains counts of images per person for both training and testing datasets.</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6. The first image of each person is used to populate the target labels.</a:t>
            </a:r>
          </a:p>
          <a:p>
            <a:pPr marL="0" lvl="0" indent="0" algn="l" rtl="0">
              <a:spcBef>
                <a:spcPts val="0"/>
              </a:spcBef>
              <a:spcAft>
                <a:spcPts val="0"/>
              </a:spcAft>
              <a:buClr>
                <a:schemeClr val="dk1"/>
              </a:buClr>
              <a:buSzPts val="1100"/>
            </a:pPr>
            <a:endParaRPr lang="en-US" dirty="0"/>
          </a:p>
        </p:txBody>
      </p:sp>
    </p:spTree>
    <p:extLst>
      <p:ext uri="{BB962C8B-B14F-4D97-AF65-F5344CB8AC3E}">
        <p14:creationId xmlns:p14="http://schemas.microsoft.com/office/powerpoint/2010/main" val="4226051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0"/>
          <p:cNvSpPr txBox="1">
            <a:spLocks noGrp="1"/>
          </p:cNvSpPr>
          <p:nvPr>
            <p:ph type="title"/>
          </p:nvPr>
        </p:nvSpPr>
        <p:spPr>
          <a:xfrm>
            <a:off x="1943597" y="-249096"/>
            <a:ext cx="5490000" cy="132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IMAGE_TO_MATRIX CLASS</a:t>
            </a:r>
            <a:endParaRPr sz="2800" dirty="0"/>
          </a:p>
        </p:txBody>
      </p:sp>
      <p:sp>
        <p:nvSpPr>
          <p:cNvPr id="241" name="Google Shape;241;p30"/>
          <p:cNvSpPr txBox="1">
            <a:spLocks noGrp="1"/>
          </p:cNvSpPr>
          <p:nvPr>
            <p:ph type="subTitle" idx="1"/>
          </p:nvPr>
        </p:nvSpPr>
        <p:spPr>
          <a:xfrm>
            <a:off x="1232809" y="1073604"/>
            <a:ext cx="6560003" cy="3184069"/>
          </a:xfrm>
          <a:prstGeom prst="rect">
            <a:avLst/>
          </a:prstGeom>
          <a:solidFill>
            <a:schemeClr val="lt2"/>
          </a:solidFill>
        </p:spPr>
        <p:txBody>
          <a:bodyPr spcFirstLastPara="1" wrap="square" lIns="91425" tIns="91425" rIns="91425" bIns="91425" anchor="ctr" anchorCtr="0">
            <a:noAutofit/>
          </a:bodyPr>
          <a:lstStyle/>
          <a:p>
            <a:pPr marL="285750" lvl="0" indent="-285750" algn="l" rtl="0">
              <a:spcBef>
                <a:spcPts val="0"/>
              </a:spcBef>
              <a:spcAft>
                <a:spcPts val="0"/>
              </a:spcAft>
              <a:buClr>
                <a:schemeClr val="dk1"/>
              </a:buClr>
              <a:buSzPts val="1100"/>
              <a:buFont typeface="Arial" panose="020B0604020202020204" pitchFamily="34" charset="0"/>
              <a:buChar char="•"/>
            </a:pPr>
            <a:r>
              <a:rPr lang="en-US" dirty="0"/>
              <a:t>1. The class initializes by taking a list of image file names and the desired width and height for each image.</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2. It calculates the total size of each image by multiplying the width and height.</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3. The `</a:t>
            </a:r>
            <a:r>
              <a:rPr lang="en-US" dirty="0" err="1"/>
              <a:t>get_matrix</a:t>
            </a:r>
            <a:r>
              <a:rPr lang="en-US" dirty="0"/>
              <a:t>` method converts the images into a matrix where each column represents a flattened image.</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4. It creates an empty matrix with dimensions corresponding to the total number of pixels in an image and the number of images.</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5. It iterates through each image file name:</a:t>
            </a:r>
          </a:p>
          <a:p>
            <a:pPr marL="0" lvl="0" indent="0" algn="l" rtl="0">
              <a:spcBef>
                <a:spcPts val="0"/>
              </a:spcBef>
              <a:spcAft>
                <a:spcPts val="0"/>
              </a:spcAft>
              <a:buClr>
                <a:schemeClr val="dk1"/>
              </a:buClr>
              <a:buSzPts val="1100"/>
            </a:pPr>
            <a:r>
              <a:rPr lang="en-US" dirty="0"/>
              <a:t>          - Reads the image in grayscale.</a:t>
            </a:r>
          </a:p>
          <a:p>
            <a:pPr marL="0" lvl="0" indent="0" algn="l" rtl="0">
              <a:spcBef>
                <a:spcPts val="0"/>
              </a:spcBef>
              <a:spcAft>
                <a:spcPts val="0"/>
              </a:spcAft>
              <a:buClr>
                <a:schemeClr val="dk1"/>
              </a:buClr>
              <a:buSzPts val="1100"/>
            </a:pPr>
            <a:r>
              <a:rPr lang="en-US" dirty="0"/>
              <a:t>          - Resizes the image to the specified width and height.</a:t>
            </a:r>
          </a:p>
          <a:p>
            <a:pPr marL="0" lvl="0" indent="0" algn="l" rtl="0">
              <a:spcBef>
                <a:spcPts val="0"/>
              </a:spcBef>
              <a:spcAft>
                <a:spcPts val="0"/>
              </a:spcAft>
              <a:buClr>
                <a:schemeClr val="dk1"/>
              </a:buClr>
              <a:buSzPts val="1100"/>
            </a:pPr>
            <a:r>
              <a:rPr lang="en-US" dirty="0"/>
              <a:t>          - Converts the image into a matrix and flattens it into a column vector.</a:t>
            </a:r>
          </a:p>
          <a:p>
            <a:pPr marL="0" lvl="0" indent="0" algn="l" rtl="0">
              <a:spcBef>
                <a:spcPts val="0"/>
              </a:spcBef>
              <a:spcAft>
                <a:spcPts val="0"/>
              </a:spcAft>
              <a:buClr>
                <a:schemeClr val="dk1"/>
              </a:buClr>
              <a:buSzPts val="1100"/>
            </a:pPr>
            <a:r>
              <a:rPr lang="en-US" dirty="0"/>
              <a:t>          - Stores this column vector in the appropriate column of the matrix.</a:t>
            </a:r>
          </a:p>
          <a:p>
            <a:pPr marL="285750" lvl="0" indent="-285750" algn="l" rtl="0">
              <a:spcBef>
                <a:spcPts val="0"/>
              </a:spcBef>
              <a:spcAft>
                <a:spcPts val="0"/>
              </a:spcAft>
              <a:buClr>
                <a:schemeClr val="dk1"/>
              </a:buClr>
              <a:buSzPts val="1100"/>
              <a:buFont typeface="Arial" panose="020B0604020202020204" pitchFamily="34" charset="0"/>
              <a:buChar char="•"/>
            </a:pPr>
            <a:r>
              <a:rPr lang="en-US" dirty="0"/>
              <a:t>6. Finally, it returns the matrix containing all the images.</a:t>
            </a:r>
          </a:p>
        </p:txBody>
      </p:sp>
    </p:spTree>
    <p:extLst>
      <p:ext uri="{BB962C8B-B14F-4D97-AF65-F5344CB8AC3E}">
        <p14:creationId xmlns:p14="http://schemas.microsoft.com/office/powerpoint/2010/main" val="2323248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9"/>
          <p:cNvSpPr/>
          <p:nvPr/>
        </p:nvSpPr>
        <p:spPr>
          <a:xfrm>
            <a:off x="1008977" y="801600"/>
            <a:ext cx="2596200" cy="3540300"/>
          </a:xfrm>
          <a:prstGeom prst="round2SameRect">
            <a:avLst>
              <a:gd name="adj1" fmla="val 5000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9" name="Google Shape;229;p29"/>
          <p:cNvPicPr preferRelativeResize="0">
            <a:picLocks noGrp="1"/>
          </p:cNvPicPr>
          <p:nvPr>
            <p:ph type="pic" idx="3"/>
          </p:nvPr>
        </p:nvPicPr>
        <p:blipFill rotWithShape="1">
          <a:blip r:embed="rId3">
            <a:alphaModFix/>
          </a:blip>
          <a:srcRect l="15742" t="13617" r="1228" b="10813"/>
          <a:stretch/>
        </p:blipFill>
        <p:spPr>
          <a:xfrm>
            <a:off x="1116290" y="947839"/>
            <a:ext cx="2381700" cy="3247800"/>
          </a:xfrm>
          <a:prstGeom prst="round2SameRect">
            <a:avLst>
              <a:gd name="adj1" fmla="val 50000"/>
              <a:gd name="adj2" fmla="val 0"/>
            </a:avLst>
          </a:prstGeom>
        </p:spPr>
      </p:pic>
      <p:sp>
        <p:nvSpPr>
          <p:cNvPr id="230" name="Google Shape;230;p29"/>
          <p:cNvSpPr txBox="1">
            <a:spLocks noGrp="1"/>
          </p:cNvSpPr>
          <p:nvPr>
            <p:ph type="title"/>
          </p:nvPr>
        </p:nvSpPr>
        <p:spPr>
          <a:xfrm>
            <a:off x="4085025" y="2155800"/>
            <a:ext cx="4050000" cy="148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IN" sz="3200" dirty="0"/>
              <a:t>PRINCIPAL COMPONENT ANALYSIS</a:t>
            </a:r>
            <a:endParaRPr sz="3200" dirty="0"/>
          </a:p>
        </p:txBody>
      </p:sp>
      <p:sp>
        <p:nvSpPr>
          <p:cNvPr id="231" name="Google Shape;231;p29"/>
          <p:cNvSpPr txBox="1">
            <a:spLocks noGrp="1"/>
          </p:cNvSpPr>
          <p:nvPr>
            <p:ph type="title" idx="2"/>
          </p:nvPr>
        </p:nvSpPr>
        <p:spPr>
          <a:xfrm>
            <a:off x="4201400" y="1072275"/>
            <a:ext cx="977400" cy="977400"/>
          </a:xfrm>
          <a:prstGeom prst="rect">
            <a:avLst/>
          </a:prstGeom>
          <a:solidFill>
            <a:schemeClr val="lt2"/>
          </a:solidFill>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32" name="Google Shape;232;p29"/>
          <p:cNvSpPr txBox="1">
            <a:spLocks noGrp="1"/>
          </p:cNvSpPr>
          <p:nvPr>
            <p:ph type="subTitle" idx="1"/>
          </p:nvPr>
        </p:nvSpPr>
        <p:spPr>
          <a:xfrm>
            <a:off x="4085025" y="3742125"/>
            <a:ext cx="4050000" cy="329100"/>
          </a:xfrm>
          <a:prstGeom prst="rect">
            <a:avLst/>
          </a:prstGeom>
          <a:solidFill>
            <a:schemeClr val="lt2"/>
          </a:solidFill>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How PCA utilizes the Eigen Speciality </a:t>
            </a:r>
            <a:endParaRPr dirty="0"/>
          </a:p>
        </p:txBody>
      </p:sp>
      <p:sp>
        <p:nvSpPr>
          <p:cNvPr id="233" name="Google Shape;233;p29"/>
          <p:cNvSpPr/>
          <p:nvPr/>
        </p:nvSpPr>
        <p:spPr>
          <a:xfrm rot="-5400000">
            <a:off x="7763042" y="326808"/>
            <a:ext cx="878151" cy="224535"/>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FBF3ED">
                  <a:alpha val="30196"/>
                </a:srgbClr>
              </a:gs>
              <a:gs pos="100000">
                <a:srgbClr val="FBF3ED">
                  <a:alpha val="3921"/>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rot="-5400000">
            <a:off x="8410265" y="144464"/>
            <a:ext cx="878151" cy="589219"/>
          </a:xfrm>
          <a:custGeom>
            <a:avLst/>
            <a:gdLst/>
            <a:ahLst/>
            <a:cxnLst/>
            <a:rect l="l" t="t" r="r" b="b"/>
            <a:pathLst>
              <a:path w="47635" h="12463" extrusionOk="0">
                <a:moveTo>
                  <a:pt x="1" y="1"/>
                </a:moveTo>
                <a:lnTo>
                  <a:pt x="1" y="12463"/>
                </a:lnTo>
                <a:lnTo>
                  <a:pt x="47634" y="12463"/>
                </a:lnTo>
                <a:lnTo>
                  <a:pt x="47634" y="1"/>
                </a:lnTo>
                <a:close/>
              </a:path>
            </a:pathLst>
          </a:custGeom>
          <a:gradFill>
            <a:gsLst>
              <a:gs pos="0">
                <a:srgbClr val="FBF3ED">
                  <a:alpha val="30196"/>
                </a:srgbClr>
              </a:gs>
              <a:gs pos="100000">
                <a:srgbClr val="FBF3ED">
                  <a:alpha val="50196"/>
                </a:srgbClr>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rot="-5400000">
            <a:off x="7995465" y="318918"/>
            <a:ext cx="878151" cy="240314"/>
          </a:xfrm>
          <a:custGeom>
            <a:avLst/>
            <a:gdLst/>
            <a:ahLst/>
            <a:cxnLst/>
            <a:rect l="l" t="t" r="r" b="b"/>
            <a:pathLst>
              <a:path w="47635" h="23817" extrusionOk="0">
                <a:moveTo>
                  <a:pt x="1" y="0"/>
                </a:moveTo>
                <a:lnTo>
                  <a:pt x="1" y="23817"/>
                </a:lnTo>
                <a:lnTo>
                  <a:pt x="47634" y="23817"/>
                </a:lnTo>
                <a:lnTo>
                  <a:pt x="47634" y="0"/>
                </a:lnTo>
                <a:close/>
              </a:path>
            </a:pathLst>
          </a:custGeom>
          <a:gradFill>
            <a:gsLst>
              <a:gs pos="0">
                <a:srgbClr val="FBF3ED">
                  <a:alpha val="30196"/>
                </a:srgbClr>
              </a:gs>
              <a:gs pos="100000">
                <a:srgbClr val="FBF3ED">
                  <a:alpha val="3137"/>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364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10C05-6064-5385-E402-D6DDE89B9E10}"/>
              </a:ext>
            </a:extLst>
          </p:cNvPr>
          <p:cNvSpPr>
            <a:spLocks noGrp="1"/>
          </p:cNvSpPr>
          <p:nvPr>
            <p:ph type="title"/>
          </p:nvPr>
        </p:nvSpPr>
        <p:spPr/>
        <p:txBody>
          <a:bodyPr/>
          <a:lstStyle/>
          <a:p>
            <a:r>
              <a:rPr lang="en-IN" dirty="0"/>
              <a:t>EIGEN VECTORS</a:t>
            </a:r>
          </a:p>
        </p:txBody>
      </p:sp>
      <p:sp>
        <p:nvSpPr>
          <p:cNvPr id="3" name="Subtitle 2">
            <a:extLst>
              <a:ext uri="{FF2B5EF4-FFF2-40B4-BE49-F238E27FC236}">
                <a16:creationId xmlns:a16="http://schemas.microsoft.com/office/drawing/2014/main" id="{9FF5182A-75D3-C355-06CC-CDE7CD7C90C3}"/>
              </a:ext>
            </a:extLst>
          </p:cNvPr>
          <p:cNvSpPr>
            <a:spLocks noGrp="1"/>
          </p:cNvSpPr>
          <p:nvPr>
            <p:ph type="subTitle" idx="1"/>
          </p:nvPr>
        </p:nvSpPr>
        <p:spPr/>
        <p:txBody>
          <a:bodyPr/>
          <a:lstStyle/>
          <a:p>
            <a:r>
              <a:rPr lang="en-IN" dirty="0"/>
              <a:t>SPECIALITY OF EIGEN VECTORS</a:t>
            </a:r>
          </a:p>
        </p:txBody>
      </p:sp>
    </p:spTree>
    <p:extLst>
      <p:ext uri="{BB962C8B-B14F-4D97-AF65-F5344CB8AC3E}">
        <p14:creationId xmlns:p14="http://schemas.microsoft.com/office/powerpoint/2010/main" val="5024200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Bank Loan Granting Consulting by Slidesgo">
  <a:themeElements>
    <a:clrScheme name="Simple Light">
      <a:dk1>
        <a:srgbClr val="174B67"/>
      </a:dk1>
      <a:lt1>
        <a:srgbClr val="F8F8F8"/>
      </a:lt1>
      <a:dk2>
        <a:srgbClr val="A7BBC7"/>
      </a:dk2>
      <a:lt2>
        <a:srgbClr val="DAE6EC"/>
      </a:lt2>
      <a:accent1>
        <a:srgbClr val="FFFFFF"/>
      </a:accent1>
      <a:accent2>
        <a:srgbClr val="FFFFFF"/>
      </a:accent2>
      <a:accent3>
        <a:srgbClr val="FFFFFF"/>
      </a:accent3>
      <a:accent4>
        <a:srgbClr val="FFFFFF"/>
      </a:accent4>
      <a:accent5>
        <a:srgbClr val="FFFFFF"/>
      </a:accent5>
      <a:accent6>
        <a:srgbClr val="FFFFFF"/>
      </a:accent6>
      <a:hlink>
        <a:srgbClr val="174B6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288</TotalTime>
  <Words>1081</Words>
  <Application>Microsoft Office PowerPoint</Application>
  <PresentationFormat>On-screen Show (16:9)</PresentationFormat>
  <Paragraphs>99</Paragraphs>
  <Slides>21</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Poppins</vt:lpstr>
      <vt:lpstr>Poppins Medium</vt:lpstr>
      <vt:lpstr>Poppins SemiBold</vt:lpstr>
      <vt:lpstr>Livvic</vt:lpstr>
      <vt:lpstr>Open Sans</vt:lpstr>
      <vt:lpstr>Arial</vt:lpstr>
      <vt:lpstr>Bank Loan Granting Consulting by Slidesgo</vt:lpstr>
      <vt:lpstr>DIMENSIONALITY REDUCTION </vt:lpstr>
      <vt:lpstr>PROJECT OBJECTIVE</vt:lpstr>
      <vt:lpstr>DATA PROCESSING</vt:lpstr>
      <vt:lpstr>DATA SET WE USED </vt:lpstr>
      <vt:lpstr>FACE RECOGNITION CLASS</vt:lpstr>
      <vt:lpstr>DATASET CLASS</vt:lpstr>
      <vt:lpstr>IMAGE_TO_MATRIX CLASS</vt:lpstr>
      <vt:lpstr>PRINCIPAL COMPONENT ANALYSIS</vt:lpstr>
      <vt:lpstr>EIGEN VECTORS</vt:lpstr>
      <vt:lpstr>WHY EIGEN VECTORS </vt:lpstr>
      <vt:lpstr>EIGEN VECTORS AND PCA</vt:lpstr>
      <vt:lpstr>PCA CLASS</vt:lpstr>
      <vt:lpstr>PCA CLASS</vt:lpstr>
      <vt:lpstr>PCA CLASS</vt:lpstr>
      <vt:lpstr>RESULTS :</vt:lpstr>
      <vt:lpstr>EIGEN FACES</vt:lpstr>
      <vt:lpstr>OUTPUT </vt:lpstr>
      <vt:lpstr>FUTURE SCOPE</vt:lpstr>
      <vt:lpstr>CONTRIBUTION</vt:lpstr>
      <vt:lpstr>PROJECT REFERENCES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DIMENSIONALITY REDUCTION</dc:title>
  <dc:creator>Santhosh M</dc:creator>
  <cp:lastModifiedBy>Santhosh M - [CB.EN.U4AIE22152]</cp:lastModifiedBy>
  <cp:revision>36</cp:revision>
  <dcterms:modified xsi:type="dcterms:W3CDTF">2024-06-02T15:28:46Z</dcterms:modified>
</cp:coreProperties>
</file>